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9"/>
  </p:handoutMasterIdLst>
  <p:sldIdLst>
    <p:sldId id="2336" r:id="rId3"/>
    <p:sldId id="2324" r:id="rId5"/>
    <p:sldId id="2333" r:id="rId6"/>
    <p:sldId id="2344" r:id="rId7"/>
    <p:sldId id="2335" r:id="rId8"/>
  </p:sldIdLst>
  <p:sldSz cx="12192000" cy="6864350"/>
  <p:notesSz cx="12192000" cy="6864350"/>
  <p:embeddedFontLst>
    <p:embeddedFont>
      <p:font typeface="微软雅黑" panose="020B0503020204020204" charset="-122"/>
      <p:regular r:id="rId14"/>
    </p:embeddedFont>
    <p:embeddedFont>
      <p:font typeface="等线" panose="02010600030101010101" charset="-122"/>
      <p:regular r:id="rId15"/>
    </p:embeddedFont>
    <p:embeddedFont>
      <p:font typeface="Calibri" panose="020F0502020204030204"/>
      <p:regular r:id="rId16"/>
      <p:bold r:id="rId17"/>
      <p:italic r:id="rId18"/>
      <p:boldItalic r:id="rId19"/>
    </p:embeddedFont>
    <p:embeddedFont>
      <p:font typeface="方正仿宋_GB2312" panose="02000000000000000000" charset="-122"/>
      <p:regular r:id="rId20"/>
    </p:embeddedFont>
    <p:embeddedFont>
      <p:font typeface="标准粗黑" panose="02000503000000000000" charset="-122"/>
      <p:regular r:id="rId21"/>
    </p:embeddedFont>
  </p:embeddedFontLst>
  <p:custDataLst>
    <p:tags r:id="rId22"/>
  </p:custDataLst>
  <p:defaultTextStyle>
    <a:defPPr>
      <a:defRPr kern="0"/>
    </a:def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.N.Liu" initials="J.N.Liu" lastIdx="3" clrIdx="0"/>
  <p:cmAuthor id="7" name="张桂瑞" initials="张" lastIdx="1" clrIdx="6"/>
  <p:cmAuthor id="1" name=" " initials="" lastIdx="19" clrIdx="0"/>
  <p:cmAuthor id="2" name="HP 840G4" initials="H8" lastIdx="4" clrIdx="1"/>
  <p:cmAuthor id="3" name="Yuanyuan Liu" initials="l" lastIdx="8" clrIdx="2"/>
  <p:cmAuthor id="5" name="xyzt" initials="x" lastIdx="10" clrIdx="4"/>
  <p:cmAuthor id="6" name="何灵" initials="101_ling-he" lastIdx="1" clrIdx="5"/>
  <p:cmAuthor id="2000" name="思璇_R7zyj6ZN" initials="authorId_263490447" lastIdx="0" clrIdx="0"/>
  <p:cmAuthor id="4" name="admin" initials="a" lastIdx="13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008E8B"/>
    <a:srgbClr val="FFFFFF"/>
    <a:srgbClr val="008E27"/>
    <a:srgbClr val="B2C4C3"/>
    <a:srgbClr val="C9DFDE"/>
    <a:srgbClr val="E1CDBD"/>
    <a:srgbClr val="007874"/>
    <a:srgbClr val="5CCEC4"/>
    <a:srgbClr val="5CC2C4"/>
    <a:srgbClr val="8DA7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-1536" y="-84"/>
      </p:cViewPr>
      <p:guideLst>
        <p:guide orient="horz" pos="2578"/>
        <p:guide pos="204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2" Type="http://schemas.openxmlformats.org/officeDocument/2006/relationships/tags" Target="tags/tag10.xml"/><Relationship Id="rId21" Type="http://schemas.openxmlformats.org/officeDocument/2006/relationships/font" Target="fonts/font8.fntdata"/><Relationship Id="rId20" Type="http://schemas.openxmlformats.org/officeDocument/2006/relationships/font" Target="fonts/font7.fntdata"/><Relationship Id="rId2" Type="http://schemas.openxmlformats.org/officeDocument/2006/relationships/theme" Target="theme/theme1.xml"/><Relationship Id="rId19" Type="http://schemas.openxmlformats.org/officeDocument/2006/relationships/font" Target="fonts/font6.fntdata"/><Relationship Id="rId18" Type="http://schemas.openxmlformats.org/officeDocument/2006/relationships/font" Target="fonts/font5.fntdata"/><Relationship Id="rId17" Type="http://schemas.openxmlformats.org/officeDocument/2006/relationships/font" Target="fonts/font4.fntdata"/><Relationship Id="rId16" Type="http://schemas.openxmlformats.org/officeDocument/2006/relationships/font" Target="fonts/font3.fntdata"/><Relationship Id="rId15" Type="http://schemas.openxmlformats.org/officeDocument/2006/relationships/font" Target="fonts/font2.fntdata"/><Relationship Id="rId14" Type="http://schemas.openxmlformats.org/officeDocument/2006/relationships/font" Target="fonts/font1.fntdata"/><Relationship Id="rId13" Type="http://schemas.openxmlformats.org/officeDocument/2006/relationships/commentAuthors" Target="commentAuthors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9392356" cy="2585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67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12277295" y="0"/>
            <a:ext cx="9392356" cy="2585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67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4894484"/>
            <a:ext cx="9392356" cy="2585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67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12277295" y="4894484"/>
            <a:ext cx="9392356" cy="2585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67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9392356" cy="2585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12277295" y="0"/>
            <a:ext cx="9392356" cy="2585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291425" y="644129"/>
            <a:ext cx="3091818" cy="173914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2167467" y="2479895"/>
            <a:ext cx="17339733" cy="202900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4894484"/>
            <a:ext cx="9392356" cy="2585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12277295" y="4894484"/>
            <a:ext cx="9392356" cy="2585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3891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 lIns="91440" tIns="45720" rIns="91440" bIns="45720"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58358A4-F945-405B-B193-3D176AA8B5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  <a:sym typeface="+mn-ea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  <a:sym typeface="+mn-ea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0094" cy="685926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210117" y="1524570"/>
            <a:ext cx="7625080" cy="2219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0" i="0">
                <a:solidFill>
                  <a:schemeClr val="bg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4036"/>
            <a:ext cx="8534400" cy="17160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11" name="内容占位符 10"/>
          <p:cNvSpPr>
            <a:spLocks noGrp="1"/>
          </p:cNvSpPr>
          <p:nvPr>
            <p:ph idx="10" hasCustomPrompt="1"/>
          </p:nvPr>
        </p:nvSpPr>
        <p:spPr>
          <a:xfrm>
            <a:off x="10486390" y="6065520"/>
            <a:ext cx="1500505" cy="276860"/>
          </a:xfrm>
        </p:spPr>
        <p:txBody>
          <a:bodyPr/>
          <a:lstStyle>
            <a:lvl1pPr algn="ctr">
              <a:defRPr>
                <a:solidFill>
                  <a:srgbClr val="02716D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fld id="{9A0DB2DC-4C9A-4742-B13C-FB6460FD3503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3599"/>
            <a:ext cx="9144000" cy="239022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6004"/>
            <a:ext cx="9144000" cy="165758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835" indent="0" algn="ctr">
              <a:buNone/>
              <a:defRPr sz="1600"/>
            </a:lvl7pPr>
            <a:lvl8pPr marL="3201035" indent="0" algn="ctr">
              <a:buNone/>
              <a:defRPr sz="1600"/>
            </a:lvl8pPr>
            <a:lvl9pPr marL="365823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1" name="内容占位符 10"/>
          <p:cNvSpPr>
            <a:spLocks noGrp="1"/>
          </p:cNvSpPr>
          <p:nvPr>
            <p:ph idx="13" hasCustomPrompt="1"/>
          </p:nvPr>
        </p:nvSpPr>
        <p:spPr>
          <a:xfrm>
            <a:off x="10486390" y="6065520"/>
            <a:ext cx="1500505" cy="276860"/>
          </a:xfrm>
        </p:spPr>
        <p:txBody>
          <a:bodyPr/>
          <a:lstStyle>
            <a:lvl1pPr algn="ctr">
              <a:defRPr>
                <a:solidFill>
                  <a:srgbClr val="02716D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fld id="{9A0DB2DC-4C9A-4742-B13C-FB6460FD3503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11" name="内容占位符 10"/>
          <p:cNvSpPr>
            <a:spLocks noGrp="1"/>
          </p:cNvSpPr>
          <p:nvPr>
            <p:ph idx="13" hasCustomPrompt="1"/>
          </p:nvPr>
        </p:nvSpPr>
        <p:spPr>
          <a:xfrm>
            <a:off x="10486390" y="6065520"/>
            <a:ext cx="1500505" cy="276860"/>
          </a:xfrm>
        </p:spPr>
        <p:txBody>
          <a:bodyPr/>
          <a:lstStyle>
            <a:lvl1pPr algn="ctr">
              <a:defRPr>
                <a:solidFill>
                  <a:srgbClr val="02716D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fld id="{9A0DB2DC-4C9A-4742-B13C-FB6460FD3503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chemeClr val="bg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内容占位符 6"/>
          <p:cNvSpPr>
            <a:spLocks noGrp="1"/>
          </p:cNvSpPr>
          <p:nvPr>
            <p:ph idx="10" hasCustomPrompt="1"/>
          </p:nvPr>
        </p:nvSpPr>
        <p:spPr>
          <a:xfrm>
            <a:off x="10486390" y="6065520"/>
            <a:ext cx="1500505" cy="276860"/>
          </a:xfrm>
        </p:spPr>
        <p:txBody>
          <a:bodyPr/>
          <a:lstStyle>
            <a:lvl1pPr algn="ctr">
              <a:defRPr>
                <a:solidFill>
                  <a:srgbClr val="02716D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fld id="{9A0DB2DC-4C9A-4742-B13C-FB6460FD3503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0094" cy="6859269"/>
          </a:xfrm>
          <a:prstGeom prst="rect">
            <a:avLst/>
          </a:prstGeom>
        </p:spPr>
      </p:pic>
      <p:sp>
        <p:nvSpPr>
          <p:cNvPr id="17" name="bg object 17"/>
          <p:cNvSpPr/>
          <p:nvPr userDrawn="1"/>
        </p:nvSpPr>
        <p:spPr>
          <a:xfrm>
            <a:off x="0" y="451103"/>
            <a:ext cx="1487805" cy="451484"/>
          </a:xfrm>
          <a:custGeom>
            <a:avLst/>
            <a:gdLst/>
            <a:ahLst/>
            <a:cxnLst/>
            <a:rect l="l" t="t" r="r" b="b"/>
            <a:pathLst>
              <a:path w="1487805" h="451484">
                <a:moveTo>
                  <a:pt x="1487424" y="451104"/>
                </a:moveTo>
                <a:lnTo>
                  <a:pt x="0" y="451104"/>
                </a:lnTo>
                <a:lnTo>
                  <a:pt x="0" y="0"/>
                </a:lnTo>
                <a:lnTo>
                  <a:pt x="1487424" y="0"/>
                </a:lnTo>
                <a:lnTo>
                  <a:pt x="1487424" y="451104"/>
                </a:lnTo>
                <a:close/>
              </a:path>
            </a:pathLst>
          </a:custGeom>
          <a:solidFill>
            <a:srgbClr val="02716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 userDrawn="1"/>
        </p:nvSpPr>
        <p:spPr>
          <a:xfrm>
            <a:off x="1487424" y="451103"/>
            <a:ext cx="6404540" cy="451484"/>
          </a:xfrm>
          <a:custGeom>
            <a:avLst/>
            <a:gdLst/>
            <a:ahLst/>
            <a:cxnLst/>
            <a:rect l="l" t="t" r="r" b="b"/>
            <a:pathLst>
              <a:path w="7920355" h="451484">
                <a:moveTo>
                  <a:pt x="7920228" y="451104"/>
                </a:moveTo>
                <a:lnTo>
                  <a:pt x="0" y="451104"/>
                </a:lnTo>
                <a:lnTo>
                  <a:pt x="0" y="0"/>
                </a:lnTo>
                <a:lnTo>
                  <a:pt x="7920228" y="0"/>
                </a:lnTo>
                <a:lnTo>
                  <a:pt x="7920228" y="451104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 userDrawn="1"/>
        </p:nvSpPr>
        <p:spPr>
          <a:xfrm>
            <a:off x="11783567" y="451103"/>
            <a:ext cx="407034" cy="451484"/>
          </a:xfrm>
          <a:custGeom>
            <a:avLst/>
            <a:gdLst/>
            <a:ahLst/>
            <a:cxnLst/>
            <a:rect l="l" t="t" r="r" b="b"/>
            <a:pathLst>
              <a:path w="407034" h="451484">
                <a:moveTo>
                  <a:pt x="406907" y="451104"/>
                </a:moveTo>
                <a:lnTo>
                  <a:pt x="0" y="451104"/>
                </a:lnTo>
                <a:lnTo>
                  <a:pt x="0" y="0"/>
                </a:lnTo>
                <a:lnTo>
                  <a:pt x="406907" y="0"/>
                </a:lnTo>
                <a:lnTo>
                  <a:pt x="406907" y="451104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chemeClr val="bg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8800"/>
            <a:ext cx="5303520" cy="4530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8800"/>
            <a:ext cx="5303520" cy="4530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pic>
        <p:nvPicPr>
          <p:cNvPr id="9" name="图片 8" descr="upload_post_object_v2_32572900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01626" y="314928"/>
            <a:ext cx="3867150" cy="723900"/>
          </a:xfrm>
          <a:prstGeom prst="rect">
            <a:avLst/>
          </a:prstGeom>
        </p:spPr>
      </p:pic>
      <p:sp>
        <p:nvSpPr>
          <p:cNvPr id="13" name="内容占位符 12"/>
          <p:cNvSpPr>
            <a:spLocks noGrp="1"/>
          </p:cNvSpPr>
          <p:nvPr>
            <p:ph idx="10" hasCustomPrompt="1"/>
          </p:nvPr>
        </p:nvSpPr>
        <p:spPr>
          <a:xfrm>
            <a:off x="10486390" y="6065520"/>
            <a:ext cx="1500505" cy="276860"/>
          </a:xfrm>
        </p:spPr>
        <p:txBody>
          <a:bodyPr/>
          <a:lstStyle>
            <a:lvl1pPr algn="ctr">
              <a:defRPr>
                <a:solidFill>
                  <a:srgbClr val="02716D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fld id="{9A0DB2DC-4C9A-4742-B13C-FB6460FD3503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0094" cy="6859269"/>
          </a:xfrm>
          <a:prstGeom prst="rect">
            <a:avLst/>
          </a:prstGeom>
        </p:spPr>
      </p:pic>
      <p:sp>
        <p:nvSpPr>
          <p:cNvPr id="17" name="bg object 17"/>
          <p:cNvSpPr/>
          <p:nvPr userDrawn="1"/>
        </p:nvSpPr>
        <p:spPr>
          <a:xfrm>
            <a:off x="0" y="5736259"/>
            <a:ext cx="12186920" cy="1123315"/>
          </a:xfrm>
          <a:custGeom>
            <a:avLst/>
            <a:gdLst/>
            <a:ahLst/>
            <a:cxnLst/>
            <a:rect l="l" t="t" r="r" b="b"/>
            <a:pathLst>
              <a:path w="12186920" h="1123315">
                <a:moveTo>
                  <a:pt x="12186678" y="847779"/>
                </a:moveTo>
                <a:lnTo>
                  <a:pt x="4128155" y="847779"/>
                </a:lnTo>
                <a:lnTo>
                  <a:pt x="4524835" y="844095"/>
                </a:lnTo>
                <a:lnTo>
                  <a:pt x="5043636" y="829787"/>
                </a:lnTo>
                <a:lnTo>
                  <a:pt x="5697299" y="799726"/>
                </a:lnTo>
                <a:lnTo>
                  <a:pt x="6493933" y="748540"/>
                </a:lnTo>
                <a:lnTo>
                  <a:pt x="7433544" y="670955"/>
                </a:lnTo>
                <a:lnTo>
                  <a:pt x="8504026" y="562194"/>
                </a:lnTo>
                <a:lnTo>
                  <a:pt x="9511266" y="440329"/>
                </a:lnTo>
                <a:lnTo>
                  <a:pt x="10432537" y="310774"/>
                </a:lnTo>
                <a:lnTo>
                  <a:pt x="11153556" y="195095"/>
                </a:lnTo>
                <a:lnTo>
                  <a:pt x="11734530" y="90468"/>
                </a:lnTo>
                <a:lnTo>
                  <a:pt x="12186678" y="0"/>
                </a:lnTo>
                <a:lnTo>
                  <a:pt x="12186678" y="847779"/>
                </a:lnTo>
                <a:close/>
              </a:path>
              <a:path w="12186920" h="1123315">
                <a:moveTo>
                  <a:pt x="12186678" y="1123009"/>
                </a:moveTo>
                <a:lnTo>
                  <a:pt x="0" y="1123009"/>
                </a:lnTo>
                <a:lnTo>
                  <a:pt x="0" y="1465"/>
                </a:lnTo>
                <a:lnTo>
                  <a:pt x="70141" y="31191"/>
                </a:lnTo>
                <a:lnTo>
                  <a:pt x="147564" y="62638"/>
                </a:lnTo>
                <a:lnTo>
                  <a:pt x="228625" y="94278"/>
                </a:lnTo>
                <a:lnTo>
                  <a:pt x="356544" y="141961"/>
                </a:lnTo>
                <a:lnTo>
                  <a:pt x="491379" y="189723"/>
                </a:lnTo>
                <a:lnTo>
                  <a:pt x="632368" y="237349"/>
                </a:lnTo>
                <a:lnTo>
                  <a:pt x="828609" y="300273"/>
                </a:lnTo>
                <a:lnTo>
                  <a:pt x="1032627" y="362072"/>
                </a:lnTo>
                <a:lnTo>
                  <a:pt x="1295834" y="436969"/>
                </a:lnTo>
                <a:lnTo>
                  <a:pt x="1564841" y="508332"/>
                </a:lnTo>
                <a:lnTo>
                  <a:pt x="1781851" y="562213"/>
                </a:lnTo>
                <a:lnTo>
                  <a:pt x="2052405" y="624725"/>
                </a:lnTo>
                <a:lnTo>
                  <a:pt x="2266079" y="670246"/>
                </a:lnTo>
                <a:lnTo>
                  <a:pt x="2475333" y="711230"/>
                </a:lnTo>
                <a:lnTo>
                  <a:pt x="2628287" y="738686"/>
                </a:lnTo>
                <a:lnTo>
                  <a:pt x="2776977" y="763093"/>
                </a:lnTo>
                <a:lnTo>
                  <a:pt x="2920639" y="784236"/>
                </a:lnTo>
                <a:lnTo>
                  <a:pt x="3013245" y="796413"/>
                </a:lnTo>
                <a:lnTo>
                  <a:pt x="3103052" y="806982"/>
                </a:lnTo>
                <a:lnTo>
                  <a:pt x="3189835" y="815880"/>
                </a:lnTo>
                <a:lnTo>
                  <a:pt x="3273366" y="823043"/>
                </a:lnTo>
                <a:lnTo>
                  <a:pt x="3353422" y="828408"/>
                </a:lnTo>
                <a:lnTo>
                  <a:pt x="3568943" y="838352"/>
                </a:lnTo>
                <a:lnTo>
                  <a:pt x="3839165" y="845430"/>
                </a:lnTo>
                <a:lnTo>
                  <a:pt x="12186678" y="847779"/>
                </a:lnTo>
                <a:lnTo>
                  <a:pt x="12186678" y="1123009"/>
                </a:lnTo>
                <a:close/>
              </a:path>
            </a:pathLst>
          </a:custGeom>
          <a:solidFill>
            <a:srgbClr val="2CC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 userDrawn="1"/>
        </p:nvSpPr>
        <p:spPr>
          <a:xfrm>
            <a:off x="0" y="5892926"/>
            <a:ext cx="12186920" cy="966469"/>
          </a:xfrm>
          <a:custGeom>
            <a:avLst/>
            <a:gdLst/>
            <a:ahLst/>
            <a:cxnLst/>
            <a:rect l="l" t="t" r="r" b="b"/>
            <a:pathLst>
              <a:path w="12186920" h="966470">
                <a:moveTo>
                  <a:pt x="12186678" y="730604"/>
                </a:moveTo>
                <a:lnTo>
                  <a:pt x="4128155" y="730604"/>
                </a:lnTo>
                <a:lnTo>
                  <a:pt x="4301131" y="730002"/>
                </a:lnTo>
                <a:lnTo>
                  <a:pt x="4850990" y="720697"/>
                </a:lnTo>
                <a:lnTo>
                  <a:pt x="5543023" y="696318"/>
                </a:lnTo>
                <a:lnTo>
                  <a:pt x="6439691" y="648576"/>
                </a:lnTo>
                <a:lnTo>
                  <a:pt x="7545696" y="569342"/>
                </a:lnTo>
                <a:lnTo>
                  <a:pt x="8785646" y="456847"/>
                </a:lnTo>
                <a:lnTo>
                  <a:pt x="9949827" y="328323"/>
                </a:lnTo>
                <a:lnTo>
                  <a:pt x="10900824" y="204447"/>
                </a:lnTo>
                <a:lnTo>
                  <a:pt x="11640432" y="93248"/>
                </a:lnTo>
                <a:lnTo>
                  <a:pt x="12186678" y="0"/>
                </a:lnTo>
                <a:lnTo>
                  <a:pt x="12186678" y="730604"/>
                </a:lnTo>
                <a:close/>
              </a:path>
              <a:path w="12186920" h="966470">
                <a:moveTo>
                  <a:pt x="12186678" y="966342"/>
                </a:moveTo>
                <a:lnTo>
                  <a:pt x="0" y="966342"/>
                </a:lnTo>
                <a:lnTo>
                  <a:pt x="0" y="1261"/>
                </a:lnTo>
                <a:lnTo>
                  <a:pt x="71252" y="27249"/>
                </a:lnTo>
                <a:lnTo>
                  <a:pt x="149897" y="54726"/>
                </a:lnTo>
                <a:lnTo>
                  <a:pt x="274802" y="96244"/>
                </a:lnTo>
                <a:lnTo>
                  <a:pt x="407324" y="137956"/>
                </a:lnTo>
                <a:lnTo>
                  <a:pt x="594492" y="193540"/>
                </a:lnTo>
                <a:lnTo>
                  <a:pt x="791898" y="248670"/>
                </a:lnTo>
                <a:lnTo>
                  <a:pt x="1050177" y="316250"/>
                </a:lnTo>
                <a:lnTo>
                  <a:pt x="1317816" y="381520"/>
                </a:lnTo>
                <a:lnTo>
                  <a:pt x="1646147" y="455542"/>
                </a:lnTo>
                <a:lnTo>
                  <a:pt x="1921398" y="512598"/>
                </a:lnTo>
                <a:lnTo>
                  <a:pt x="2194211" y="564497"/>
                </a:lnTo>
                <a:lnTo>
                  <a:pt x="2460898" y="610350"/>
                </a:lnTo>
                <a:lnTo>
                  <a:pt x="2667358" y="642082"/>
                </a:lnTo>
                <a:lnTo>
                  <a:pt x="2865650" y="668918"/>
                </a:lnTo>
                <a:lnTo>
                  <a:pt x="3007873" y="685560"/>
                </a:lnTo>
                <a:lnTo>
                  <a:pt x="3143643" y="699000"/>
                </a:lnTo>
                <a:lnTo>
                  <a:pt x="3230177" y="706087"/>
                </a:lnTo>
                <a:lnTo>
                  <a:pt x="3313254" y="711609"/>
                </a:lnTo>
                <a:lnTo>
                  <a:pt x="3531962" y="721167"/>
                </a:lnTo>
                <a:lnTo>
                  <a:pt x="3839165" y="728537"/>
                </a:lnTo>
                <a:lnTo>
                  <a:pt x="12186678" y="730604"/>
                </a:lnTo>
                <a:lnTo>
                  <a:pt x="12186678" y="966342"/>
                </a:lnTo>
                <a:close/>
              </a:path>
            </a:pathLst>
          </a:custGeom>
          <a:solidFill>
            <a:srgbClr val="005E5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pic>
        <p:nvPicPr>
          <p:cNvPr id="5" name="图片 4" descr="upload_post_object_v2_339196856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500" y="92765"/>
            <a:ext cx="3848100" cy="723900"/>
          </a:xfrm>
          <a:prstGeom prst="rect">
            <a:avLst/>
          </a:prstGeom>
        </p:spPr>
      </p:pic>
      <p:sp>
        <p:nvSpPr>
          <p:cNvPr id="7" name="内容占位符 6"/>
          <p:cNvSpPr>
            <a:spLocks noGrp="1"/>
          </p:cNvSpPr>
          <p:nvPr>
            <p:ph idx="10" hasCustomPrompt="1"/>
          </p:nvPr>
        </p:nvSpPr>
        <p:spPr>
          <a:xfrm>
            <a:off x="10486390" y="6065520"/>
            <a:ext cx="1500505" cy="276860"/>
          </a:xfrm>
        </p:spPr>
        <p:txBody>
          <a:bodyPr/>
          <a:lstStyle>
            <a:lvl1pPr algn="ctr">
              <a:defRPr>
                <a:solidFill>
                  <a:srgbClr val="02716D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fld id="{9A0DB2DC-4C9A-4742-B13C-FB6460FD3503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0" hasCustomPrompt="1"/>
          </p:nvPr>
        </p:nvSpPr>
        <p:spPr>
          <a:xfrm>
            <a:off x="10486390" y="6065520"/>
            <a:ext cx="1500505" cy="276860"/>
          </a:xfrm>
        </p:spPr>
        <p:txBody>
          <a:bodyPr/>
          <a:lstStyle>
            <a:lvl1pPr algn="ctr">
              <a:defRPr>
                <a:solidFill>
                  <a:srgbClr val="02716D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fld id="{9A0DB2DC-4C9A-4742-B13C-FB6460FD3503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451271"/>
            <a:ext cx="1486926" cy="4512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9" name="矩形 8"/>
          <p:cNvSpPr/>
          <p:nvPr userDrawn="1"/>
        </p:nvSpPr>
        <p:spPr>
          <a:xfrm>
            <a:off x="1486926" y="451270"/>
            <a:ext cx="7922118" cy="4512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0" name="直角三角形 9"/>
          <p:cNvSpPr/>
          <p:nvPr userDrawn="1"/>
        </p:nvSpPr>
        <p:spPr>
          <a:xfrm>
            <a:off x="11784990" y="351739"/>
            <a:ext cx="107989" cy="75051"/>
          </a:xfrm>
          <a:prstGeom prst="rtTriangle">
            <a:avLst/>
          </a:prstGeom>
          <a:solidFill>
            <a:srgbClr val="F8F8F8">
              <a:alpha val="84706"/>
            </a:srgb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defTabSz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kern="0" cap="none" spc="0" normalizeH="0" baseline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 flipH="1">
            <a:off x="11784989" y="451271"/>
            <a:ext cx="407325" cy="4512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/>
          <a:srcRect l="14883" t="22755" r="12647" b="20225"/>
          <a:stretch>
            <a:fillRect/>
          </a:stretch>
        </p:blipFill>
        <p:spPr>
          <a:xfrm>
            <a:off x="9425313" y="261636"/>
            <a:ext cx="2409853" cy="814979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0" hasCustomPrompt="1"/>
          </p:nvPr>
        </p:nvSpPr>
        <p:spPr>
          <a:xfrm>
            <a:off x="10486390" y="6065520"/>
            <a:ext cx="1500505" cy="276860"/>
          </a:xfrm>
        </p:spPr>
        <p:txBody>
          <a:bodyPr/>
          <a:lstStyle>
            <a:lvl1pPr algn="ctr">
              <a:defRPr>
                <a:solidFill>
                  <a:srgbClr val="02716D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fld id="{9A0DB2DC-4C9A-4742-B13C-FB6460FD3503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Tm="67000"/>
    </mc:Choice>
    <mc:Fallback>
      <p:transition spd="med" advTm="67000"/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任意多边形: 形状 43"/>
          <p:cNvSpPr/>
          <p:nvPr userDrawn="1">
            <p:custDataLst>
              <p:tags r:id="rId2"/>
            </p:custDataLst>
          </p:nvPr>
        </p:nvSpPr>
        <p:spPr>
          <a:xfrm>
            <a:off x="333788" y="308604"/>
            <a:ext cx="753824" cy="544870"/>
          </a:xfrm>
          <a:custGeom>
            <a:avLst/>
            <a:gdLst>
              <a:gd name="connsiteX0" fmla="*/ 0 w 1184859"/>
              <a:gd name="connsiteY0" fmla="*/ 0 h 854755"/>
              <a:gd name="connsiteX1" fmla="*/ 1945 w 1184859"/>
              <a:gd name="connsiteY1" fmla="*/ 0 h 854755"/>
              <a:gd name="connsiteX2" fmla="*/ 116245 w 1184859"/>
              <a:gd name="connsiteY2" fmla="*/ 0 h 854755"/>
              <a:gd name="connsiteX3" fmla="*/ 229638 w 1184859"/>
              <a:gd name="connsiteY3" fmla="*/ 0 h 854755"/>
              <a:gd name="connsiteX4" fmla="*/ 343031 w 1184859"/>
              <a:gd name="connsiteY4" fmla="*/ 0 h 854755"/>
              <a:gd name="connsiteX5" fmla="*/ 422859 w 1184859"/>
              <a:gd name="connsiteY5" fmla="*/ 0 h 854755"/>
              <a:gd name="connsiteX6" fmla="*/ 537159 w 1184859"/>
              <a:gd name="connsiteY6" fmla="*/ 0 h 854755"/>
              <a:gd name="connsiteX7" fmla="*/ 650552 w 1184859"/>
              <a:gd name="connsiteY7" fmla="*/ 0 h 854755"/>
              <a:gd name="connsiteX8" fmla="*/ 763945 w 1184859"/>
              <a:gd name="connsiteY8" fmla="*/ 0 h 854755"/>
              <a:gd name="connsiteX9" fmla="*/ 843773 w 1184859"/>
              <a:gd name="connsiteY9" fmla="*/ 0 h 854755"/>
              <a:gd name="connsiteX10" fmla="*/ 958073 w 1184859"/>
              <a:gd name="connsiteY10" fmla="*/ 0 h 854755"/>
              <a:gd name="connsiteX11" fmla="*/ 1071466 w 1184859"/>
              <a:gd name="connsiteY11" fmla="*/ 0 h 854755"/>
              <a:gd name="connsiteX12" fmla="*/ 1184859 w 1184859"/>
              <a:gd name="connsiteY12" fmla="*/ 0 h 854755"/>
              <a:gd name="connsiteX13" fmla="*/ 911036 w 1184859"/>
              <a:gd name="connsiteY13" fmla="*/ 854755 h 854755"/>
              <a:gd name="connsiteX14" fmla="*/ 0 w 1184859"/>
              <a:gd name="connsiteY14" fmla="*/ 854755 h 85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84859" h="854755">
                <a:moveTo>
                  <a:pt x="0" y="0"/>
                </a:moveTo>
                <a:lnTo>
                  <a:pt x="1945" y="0"/>
                </a:lnTo>
                <a:lnTo>
                  <a:pt x="116245" y="0"/>
                </a:lnTo>
                <a:lnTo>
                  <a:pt x="229638" y="0"/>
                </a:lnTo>
                <a:lnTo>
                  <a:pt x="343031" y="0"/>
                </a:lnTo>
                <a:lnTo>
                  <a:pt x="422859" y="0"/>
                </a:lnTo>
                <a:lnTo>
                  <a:pt x="537159" y="0"/>
                </a:lnTo>
                <a:lnTo>
                  <a:pt x="650552" y="0"/>
                </a:lnTo>
                <a:lnTo>
                  <a:pt x="763945" y="0"/>
                </a:lnTo>
                <a:lnTo>
                  <a:pt x="843773" y="0"/>
                </a:lnTo>
                <a:lnTo>
                  <a:pt x="958073" y="0"/>
                </a:lnTo>
                <a:lnTo>
                  <a:pt x="1071466" y="0"/>
                </a:lnTo>
                <a:lnTo>
                  <a:pt x="1184859" y="0"/>
                </a:lnTo>
                <a:lnTo>
                  <a:pt x="911036" y="854755"/>
                </a:lnTo>
                <a:lnTo>
                  <a:pt x="0" y="854755"/>
                </a:lnTo>
                <a:close/>
              </a:path>
            </a:pathLst>
          </a:custGeom>
          <a:solidFill>
            <a:srgbClr val="00706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anchor="ctr"/>
          <a:p>
            <a:pPr algn="ctr">
              <a:defRPr/>
            </a:pPr>
            <a:endParaRPr lang="zh-CN" altLang="en-US" sz="6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3" name="任意多边形: 形状 44"/>
          <p:cNvSpPr/>
          <p:nvPr userDrawn="1">
            <p:custDataLst>
              <p:tags r:id="rId3"/>
            </p:custDataLst>
          </p:nvPr>
        </p:nvSpPr>
        <p:spPr>
          <a:xfrm>
            <a:off x="0" y="200913"/>
            <a:ext cx="942000" cy="680527"/>
          </a:xfrm>
          <a:custGeom>
            <a:avLst/>
            <a:gdLst>
              <a:gd name="connsiteX0" fmla="*/ 0 w 1184859"/>
              <a:gd name="connsiteY0" fmla="*/ 0 h 854755"/>
              <a:gd name="connsiteX1" fmla="*/ 1945 w 1184859"/>
              <a:gd name="connsiteY1" fmla="*/ 0 h 854755"/>
              <a:gd name="connsiteX2" fmla="*/ 116245 w 1184859"/>
              <a:gd name="connsiteY2" fmla="*/ 0 h 854755"/>
              <a:gd name="connsiteX3" fmla="*/ 229638 w 1184859"/>
              <a:gd name="connsiteY3" fmla="*/ 0 h 854755"/>
              <a:gd name="connsiteX4" fmla="*/ 343031 w 1184859"/>
              <a:gd name="connsiteY4" fmla="*/ 0 h 854755"/>
              <a:gd name="connsiteX5" fmla="*/ 422859 w 1184859"/>
              <a:gd name="connsiteY5" fmla="*/ 0 h 854755"/>
              <a:gd name="connsiteX6" fmla="*/ 537159 w 1184859"/>
              <a:gd name="connsiteY6" fmla="*/ 0 h 854755"/>
              <a:gd name="connsiteX7" fmla="*/ 650552 w 1184859"/>
              <a:gd name="connsiteY7" fmla="*/ 0 h 854755"/>
              <a:gd name="connsiteX8" fmla="*/ 763945 w 1184859"/>
              <a:gd name="connsiteY8" fmla="*/ 0 h 854755"/>
              <a:gd name="connsiteX9" fmla="*/ 843773 w 1184859"/>
              <a:gd name="connsiteY9" fmla="*/ 0 h 854755"/>
              <a:gd name="connsiteX10" fmla="*/ 958073 w 1184859"/>
              <a:gd name="connsiteY10" fmla="*/ 0 h 854755"/>
              <a:gd name="connsiteX11" fmla="*/ 1071466 w 1184859"/>
              <a:gd name="connsiteY11" fmla="*/ 0 h 854755"/>
              <a:gd name="connsiteX12" fmla="*/ 1184859 w 1184859"/>
              <a:gd name="connsiteY12" fmla="*/ 0 h 854755"/>
              <a:gd name="connsiteX13" fmla="*/ 911036 w 1184859"/>
              <a:gd name="connsiteY13" fmla="*/ 854755 h 854755"/>
              <a:gd name="connsiteX14" fmla="*/ 0 w 1184859"/>
              <a:gd name="connsiteY14" fmla="*/ 854755 h 85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84859" h="854755">
                <a:moveTo>
                  <a:pt x="0" y="0"/>
                </a:moveTo>
                <a:lnTo>
                  <a:pt x="1945" y="0"/>
                </a:lnTo>
                <a:lnTo>
                  <a:pt x="116245" y="0"/>
                </a:lnTo>
                <a:lnTo>
                  <a:pt x="229638" y="0"/>
                </a:lnTo>
                <a:lnTo>
                  <a:pt x="343031" y="0"/>
                </a:lnTo>
                <a:lnTo>
                  <a:pt x="422859" y="0"/>
                </a:lnTo>
                <a:lnTo>
                  <a:pt x="537159" y="0"/>
                </a:lnTo>
                <a:lnTo>
                  <a:pt x="650552" y="0"/>
                </a:lnTo>
                <a:lnTo>
                  <a:pt x="763945" y="0"/>
                </a:lnTo>
                <a:lnTo>
                  <a:pt x="843773" y="0"/>
                </a:lnTo>
                <a:lnTo>
                  <a:pt x="958073" y="0"/>
                </a:lnTo>
                <a:lnTo>
                  <a:pt x="1071466" y="0"/>
                </a:lnTo>
                <a:lnTo>
                  <a:pt x="1184859" y="0"/>
                </a:lnTo>
                <a:lnTo>
                  <a:pt x="911036" y="854755"/>
                </a:lnTo>
                <a:lnTo>
                  <a:pt x="0" y="854755"/>
                </a:lnTo>
                <a:close/>
              </a:path>
            </a:pathLst>
          </a:custGeom>
          <a:solidFill>
            <a:srgbClr val="00706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anchor="ctr"/>
          <a:p>
            <a:pPr algn="ctr">
              <a:defRPr/>
            </a:pPr>
            <a:endParaRPr lang="zh-CN" altLang="en-US" sz="3200" dirty="0">
              <a:solidFill>
                <a:srgbClr val="FAFAF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574405" y="0"/>
            <a:ext cx="3617595" cy="813553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/>
        </p:nvCxnSpPr>
        <p:spPr>
          <a:xfrm>
            <a:off x="1089025" y="881561"/>
            <a:ext cx="3220085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内容占位符 10"/>
          <p:cNvSpPr>
            <a:spLocks noGrp="1"/>
          </p:cNvSpPr>
          <p:nvPr>
            <p:ph idx="10" hasCustomPrompt="1"/>
          </p:nvPr>
        </p:nvSpPr>
        <p:spPr>
          <a:xfrm>
            <a:off x="10486390" y="6065520"/>
            <a:ext cx="1500505" cy="276860"/>
          </a:xfrm>
        </p:spPr>
        <p:txBody>
          <a:bodyPr/>
          <a:lstStyle>
            <a:lvl1pPr algn="ctr">
              <a:defRPr>
                <a:solidFill>
                  <a:srgbClr val="02716D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fld id="{9A0DB2DC-4C9A-4742-B13C-FB6460FD3503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1" name="内容占位符 10"/>
          <p:cNvSpPr>
            <a:spLocks noGrp="1"/>
          </p:cNvSpPr>
          <p:nvPr>
            <p:ph idx="13" hasCustomPrompt="1"/>
          </p:nvPr>
        </p:nvSpPr>
        <p:spPr>
          <a:xfrm>
            <a:off x="10486390" y="6065520"/>
            <a:ext cx="1500505" cy="276860"/>
          </a:xfrm>
        </p:spPr>
        <p:txBody>
          <a:bodyPr/>
          <a:lstStyle>
            <a:lvl1pPr algn="ctr">
              <a:defRPr>
                <a:solidFill>
                  <a:srgbClr val="02716D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fld id="{9A0DB2DC-4C9A-4742-B13C-FB6460FD3503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90170" tIns="46990" rIns="90170" bIns="46990" rtlCol="0" anchor="ctr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205" b="1" i="0" u="none" strike="noStrike" kern="1200" cap="none" spc="300" normalizeH="0" baseline="0" noProof="1" smtClean="0">
                <a:solidFill>
                  <a:srgbClr val="333333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1" name="内容占位符 10"/>
          <p:cNvSpPr>
            <a:spLocks noGrp="1"/>
          </p:cNvSpPr>
          <p:nvPr>
            <p:ph idx="13" hasCustomPrompt="1"/>
          </p:nvPr>
        </p:nvSpPr>
        <p:spPr>
          <a:xfrm>
            <a:off x="10486390" y="6065520"/>
            <a:ext cx="1500505" cy="276860"/>
          </a:xfrm>
        </p:spPr>
        <p:txBody>
          <a:bodyPr/>
          <a:lstStyle>
            <a:lvl1pPr algn="ctr">
              <a:defRPr>
                <a:solidFill>
                  <a:srgbClr val="02716D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fld id="{9A0DB2DC-4C9A-4742-B13C-FB6460FD3503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5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0" y="0"/>
            <a:ext cx="12190094" cy="6859269"/>
          </a:xfrm>
          <a:prstGeom prst="rect">
            <a:avLst/>
          </a:prstGeom>
        </p:spPr>
      </p:pic>
      <p:sp>
        <p:nvSpPr>
          <p:cNvPr id="17" name="bg object 17"/>
          <p:cNvSpPr/>
          <p:nvPr userDrawn="1"/>
        </p:nvSpPr>
        <p:spPr>
          <a:xfrm>
            <a:off x="0" y="451103"/>
            <a:ext cx="1487805" cy="451484"/>
          </a:xfrm>
          <a:custGeom>
            <a:avLst/>
            <a:gdLst/>
            <a:ahLst/>
            <a:cxnLst/>
            <a:rect l="l" t="t" r="r" b="b"/>
            <a:pathLst>
              <a:path w="1487805" h="451484">
                <a:moveTo>
                  <a:pt x="1487424" y="451104"/>
                </a:moveTo>
                <a:lnTo>
                  <a:pt x="0" y="451104"/>
                </a:lnTo>
                <a:lnTo>
                  <a:pt x="0" y="0"/>
                </a:lnTo>
                <a:lnTo>
                  <a:pt x="1487424" y="0"/>
                </a:lnTo>
                <a:lnTo>
                  <a:pt x="1487424" y="451104"/>
                </a:lnTo>
                <a:close/>
              </a:path>
            </a:pathLst>
          </a:custGeom>
          <a:solidFill>
            <a:srgbClr val="02716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 userDrawn="1"/>
        </p:nvSpPr>
        <p:spPr>
          <a:xfrm>
            <a:off x="1487424" y="451103"/>
            <a:ext cx="7920355" cy="451484"/>
          </a:xfrm>
          <a:custGeom>
            <a:avLst/>
            <a:gdLst/>
            <a:ahLst/>
            <a:cxnLst/>
            <a:rect l="l" t="t" r="r" b="b"/>
            <a:pathLst>
              <a:path w="7920355" h="451484">
                <a:moveTo>
                  <a:pt x="7920228" y="451104"/>
                </a:moveTo>
                <a:lnTo>
                  <a:pt x="0" y="451104"/>
                </a:lnTo>
                <a:lnTo>
                  <a:pt x="0" y="0"/>
                </a:lnTo>
                <a:lnTo>
                  <a:pt x="7920228" y="0"/>
                </a:lnTo>
                <a:lnTo>
                  <a:pt x="7920228" y="451104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9" name="bg object 19"/>
          <p:cNvPicPr/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1725084" y="331520"/>
            <a:ext cx="224104" cy="191122"/>
          </a:xfrm>
          <a:prstGeom prst="rect">
            <a:avLst/>
          </a:prstGeom>
        </p:spPr>
      </p:pic>
      <p:sp>
        <p:nvSpPr>
          <p:cNvPr id="20" name="bg object 20"/>
          <p:cNvSpPr/>
          <p:nvPr userDrawn="1"/>
        </p:nvSpPr>
        <p:spPr>
          <a:xfrm>
            <a:off x="11783567" y="451103"/>
            <a:ext cx="407034" cy="451484"/>
          </a:xfrm>
          <a:custGeom>
            <a:avLst/>
            <a:gdLst/>
            <a:ahLst/>
            <a:cxnLst/>
            <a:rect l="l" t="t" r="r" b="b"/>
            <a:pathLst>
              <a:path w="407034" h="451484">
                <a:moveTo>
                  <a:pt x="406907" y="451104"/>
                </a:moveTo>
                <a:lnTo>
                  <a:pt x="0" y="451104"/>
                </a:lnTo>
                <a:lnTo>
                  <a:pt x="0" y="0"/>
                </a:lnTo>
                <a:lnTo>
                  <a:pt x="406907" y="0"/>
                </a:lnTo>
                <a:lnTo>
                  <a:pt x="406907" y="451104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9240" y="504189"/>
            <a:ext cx="1092200" cy="345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0" i="0">
                <a:solidFill>
                  <a:schemeClr val="bg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90195" y="3279177"/>
            <a:ext cx="11139805" cy="3559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83845"/>
            <a:ext cx="3901440" cy="343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83845"/>
            <a:ext cx="2804160" cy="343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7.png"/><Relationship Id="rId2" Type="http://schemas.openxmlformats.org/officeDocument/2006/relationships/tags" Target="../tags/tag9.xml"/><Relationship Id="rId1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图片占位符 22"/>
          <p:cNvPicPr>
            <a:picLocks noGrp="1" noChangeAspect="1"/>
          </p:cNvPicPr>
          <p:nvPr>
            <p:ph type="pic" sz="quarter" idx="10"/>
          </p:nvPr>
        </p:nvPicPr>
        <p:blipFill>
          <a:blip r:embed="rId1" cstate="print"/>
          <a:srcRect l="16827" r="16827"/>
          <a:stretch>
            <a:fillRect/>
          </a:stretch>
        </p:blipFill>
        <p:spPr>
          <a:xfrm>
            <a:off x="6479382" y="3175"/>
            <a:ext cx="6839744" cy="6858000"/>
          </a:xfrm>
          <a:prstGeom prst="rect">
            <a:avLst/>
          </a:prstGeom>
        </p:spPr>
      </p:pic>
      <p:sp>
        <p:nvSpPr>
          <p:cNvPr id="2" name="等腰三角形 1"/>
          <p:cNvSpPr/>
          <p:nvPr/>
        </p:nvSpPr>
        <p:spPr>
          <a:xfrm>
            <a:off x="5984082" y="3175"/>
            <a:ext cx="1325563" cy="1143000"/>
          </a:xfrm>
          <a:prstGeom prst="triangle">
            <a:avLst/>
          </a:prstGeom>
          <a:solidFill>
            <a:srgbClr val="4BA8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fontAlgn="auto">
              <a:defRPr/>
            </a:pPr>
            <a:endParaRPr lang="zh-CN" altLang="en-US" sz="1800" strike="noStrike" noProof="1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flipV="1">
            <a:off x="5984082" y="1146175"/>
            <a:ext cx="1325563" cy="1143000"/>
          </a:xfrm>
          <a:prstGeom prst="triangle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fontAlgn="auto">
              <a:defRPr/>
            </a:pPr>
            <a:endParaRPr lang="zh-CN" altLang="en-US" sz="1800" strike="noStrike" noProof="1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" name="等腰三角形 3"/>
          <p:cNvSpPr/>
          <p:nvPr/>
        </p:nvSpPr>
        <p:spPr>
          <a:xfrm flipV="1">
            <a:off x="6646863" y="3175"/>
            <a:ext cx="1326357" cy="1143000"/>
          </a:xfrm>
          <a:prstGeom prst="triangle">
            <a:avLst/>
          </a:prstGeom>
          <a:solidFill>
            <a:srgbClr val="3F91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fontAlgn="auto">
              <a:defRPr/>
            </a:pPr>
            <a:endParaRPr lang="zh-CN" altLang="en-US" sz="1800" strike="noStrike" noProof="1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" name="等腰三角形 4"/>
          <p:cNvSpPr/>
          <p:nvPr/>
        </p:nvSpPr>
        <p:spPr>
          <a:xfrm>
            <a:off x="6646069" y="1146175"/>
            <a:ext cx="1325563" cy="1143000"/>
          </a:xfrm>
          <a:prstGeom prst="triangle">
            <a:avLst/>
          </a:prstGeom>
          <a:solidFill>
            <a:srgbClr val="3F91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fontAlgn="auto">
              <a:defRPr/>
            </a:pPr>
            <a:endParaRPr lang="zh-CN" altLang="en-US" sz="1800" strike="noStrike" noProof="1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flipV="1">
            <a:off x="6646863" y="2289175"/>
            <a:ext cx="1326357" cy="1143000"/>
          </a:xfrm>
          <a:prstGeom prst="triangle">
            <a:avLst/>
          </a:prstGeom>
          <a:solidFill>
            <a:srgbClr val="2E7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fontAlgn="auto">
              <a:defRPr/>
            </a:pPr>
            <a:endParaRPr lang="zh-CN" altLang="en-US" sz="1800" strike="noStrike" noProof="1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" name="等腰三角形 6"/>
          <p:cNvSpPr/>
          <p:nvPr/>
        </p:nvSpPr>
        <p:spPr>
          <a:xfrm>
            <a:off x="7293769" y="2289175"/>
            <a:ext cx="1326357" cy="1143000"/>
          </a:xfrm>
          <a:prstGeom prst="triangle">
            <a:avLst/>
          </a:prstGeom>
          <a:solidFill>
            <a:srgbClr val="4BA8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fontAlgn="auto">
              <a:defRPr/>
            </a:pPr>
            <a:endParaRPr lang="zh-CN" altLang="en-US" sz="1800" strike="noStrike" noProof="1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8" name="等腰三角形 7"/>
          <p:cNvSpPr/>
          <p:nvPr/>
        </p:nvSpPr>
        <p:spPr>
          <a:xfrm flipV="1">
            <a:off x="7956550" y="2289175"/>
            <a:ext cx="1326357" cy="1143000"/>
          </a:xfrm>
          <a:prstGeom prst="triangle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fontAlgn="auto">
              <a:defRPr/>
            </a:pPr>
            <a:endParaRPr lang="zh-CN" altLang="en-US" sz="1800" strike="noStrike" noProof="1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9" name="等腰三角形 8"/>
          <p:cNvSpPr/>
          <p:nvPr/>
        </p:nvSpPr>
        <p:spPr>
          <a:xfrm flipV="1">
            <a:off x="7308850" y="3432175"/>
            <a:ext cx="1326357" cy="1143000"/>
          </a:xfrm>
          <a:prstGeom prst="triangle">
            <a:avLst/>
          </a:prstGeom>
          <a:solidFill>
            <a:srgbClr val="3F91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fontAlgn="auto">
              <a:defRPr/>
            </a:pPr>
            <a:endParaRPr lang="zh-CN" altLang="en-US" sz="1800" strike="noStrike" noProof="1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0" name="等腰三角形 9"/>
          <p:cNvSpPr/>
          <p:nvPr/>
        </p:nvSpPr>
        <p:spPr>
          <a:xfrm>
            <a:off x="6645275" y="3432175"/>
            <a:ext cx="1326357" cy="1143000"/>
          </a:xfrm>
          <a:prstGeom prst="triangle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fontAlgn="auto">
              <a:defRPr/>
            </a:pPr>
            <a:endParaRPr lang="zh-CN" altLang="en-US" sz="1800" strike="noStrike" noProof="1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1" name="等腰三角形 10"/>
          <p:cNvSpPr/>
          <p:nvPr/>
        </p:nvSpPr>
        <p:spPr>
          <a:xfrm flipV="1">
            <a:off x="6645275" y="4575175"/>
            <a:ext cx="1326357" cy="1143000"/>
          </a:xfrm>
          <a:prstGeom prst="triangle">
            <a:avLst/>
          </a:prstGeom>
          <a:solidFill>
            <a:srgbClr val="4BA8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fontAlgn="auto">
              <a:defRPr/>
            </a:pPr>
            <a:endParaRPr lang="zh-CN" altLang="en-US" sz="1800" strike="noStrike" noProof="1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2" name="等腰三角形 11"/>
          <p:cNvSpPr/>
          <p:nvPr/>
        </p:nvSpPr>
        <p:spPr>
          <a:xfrm>
            <a:off x="5980907" y="4575175"/>
            <a:ext cx="1326357" cy="1143000"/>
          </a:xfrm>
          <a:prstGeom prst="triangle">
            <a:avLst/>
          </a:prstGeom>
          <a:solidFill>
            <a:srgbClr val="3F91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fontAlgn="auto">
              <a:defRPr/>
            </a:pPr>
            <a:endParaRPr lang="zh-CN" altLang="en-US" sz="1800" strike="noStrike" noProof="1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0" name="等腰三角形 19"/>
          <p:cNvSpPr/>
          <p:nvPr/>
        </p:nvSpPr>
        <p:spPr>
          <a:xfrm flipV="1">
            <a:off x="5984082" y="5718175"/>
            <a:ext cx="1325563" cy="1143000"/>
          </a:xfrm>
          <a:prstGeom prst="triangle">
            <a:avLst/>
          </a:prstGeom>
          <a:solidFill>
            <a:srgbClr val="2E7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fontAlgn="auto">
              <a:defRPr/>
            </a:pPr>
            <a:endParaRPr lang="zh-CN" altLang="en-US" sz="1800" strike="noStrike" noProof="1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1" name="等腰三角形 20"/>
          <p:cNvSpPr/>
          <p:nvPr/>
        </p:nvSpPr>
        <p:spPr>
          <a:xfrm>
            <a:off x="5319713" y="5718175"/>
            <a:ext cx="1325563" cy="1143000"/>
          </a:xfrm>
          <a:prstGeom prst="triangle">
            <a:avLst/>
          </a:prstGeom>
          <a:solidFill>
            <a:srgbClr val="3F91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fontAlgn="auto">
              <a:defRPr/>
            </a:pPr>
            <a:endParaRPr lang="zh-CN" altLang="en-US" sz="1800" strike="noStrike" noProof="1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9850" y="3112770"/>
            <a:ext cx="6343015" cy="13887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indent="0" algn="ctr" eaLnBrk="1" fontAlgn="auto" latinLnBrk="0" hangingPunct="1">
              <a:lnSpc>
                <a:spcPts val="5060"/>
              </a:lnSpc>
            </a:pPr>
            <a:r>
              <a:rPr lang="en-US" altLang="zh-CN" sz="3300" b="1" noProof="1">
                <a:solidFill>
                  <a:srgbClr val="4D494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2025</a:t>
            </a:r>
            <a:r>
              <a:rPr lang="zh-CN" altLang="en-US" sz="3300" b="1" noProof="1">
                <a:solidFill>
                  <a:srgbClr val="4D494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年直属单位联合采购物资类</a:t>
            </a:r>
            <a:endParaRPr lang="zh-CN" altLang="en-US" sz="3300" b="1" noProof="1">
              <a:solidFill>
                <a:srgbClr val="4D4948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ctr" eaLnBrk="1" fontAlgn="auto" latinLnBrk="0" hangingPunct="1">
              <a:lnSpc>
                <a:spcPts val="5060"/>
              </a:lnSpc>
            </a:pPr>
            <a:r>
              <a:rPr lang="zh-CN" altLang="en-US" sz="3300" b="1" noProof="1">
                <a:solidFill>
                  <a:srgbClr val="4D494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物料组功能介绍</a:t>
            </a:r>
            <a:endParaRPr lang="zh-CN" altLang="en-US" sz="3300" b="1" noProof="1">
              <a:solidFill>
                <a:srgbClr val="4D4948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8" name="MH_SubTitle_1"/>
          <p:cNvSpPr/>
          <p:nvPr>
            <p:custDataLst>
              <p:tags r:id="rId2"/>
            </p:custDataLst>
          </p:nvPr>
        </p:nvSpPr>
        <p:spPr>
          <a:xfrm>
            <a:off x="2209959" y="4803934"/>
            <a:ext cx="1847057" cy="4389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anchor="ctr"/>
          <a:lstStyle/>
          <a:p>
            <a:pPr fontAlgn="auto">
              <a:defRPr/>
            </a:pPr>
            <a:r>
              <a:rPr lang="da-DK" altLang="zh-CN" sz="1800" b="1" strike="noStrike" noProof="1" smtClean="0">
                <a:solidFill>
                  <a:srgbClr val="3F919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</a:t>
            </a:r>
            <a:r>
              <a:rPr lang="en-US" altLang="zh-CN" sz="1800" b="1" strike="noStrike" noProof="1" smtClean="0">
                <a:solidFill>
                  <a:srgbClr val="3F919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25</a:t>
            </a:r>
            <a:r>
              <a:rPr lang="zh-CN" altLang="en-US" sz="1800" b="1" strike="noStrike" noProof="1" smtClean="0">
                <a:solidFill>
                  <a:srgbClr val="3F919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altLang="zh-CN" sz="1800" b="1" strike="noStrike" noProof="1" smtClean="0">
                <a:solidFill>
                  <a:srgbClr val="3F919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800" b="1" strike="noStrike" noProof="1" smtClean="0">
                <a:solidFill>
                  <a:srgbClr val="3F919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endParaRPr lang="zh-CN" altLang="en-US" sz="1800" b="1" strike="noStrike" noProof="1">
              <a:solidFill>
                <a:srgbClr val="3F919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5575" y="465138"/>
            <a:ext cx="4692968" cy="10699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10439400" y="60763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5" name="标题 4"/>
          <p:cNvSpPr/>
          <p:nvPr>
            <p:ph type="title"/>
          </p:nvPr>
        </p:nvSpPr>
        <p:spPr>
          <a:xfrm>
            <a:off x="116840" y="504190"/>
            <a:ext cx="5355590" cy="322580"/>
          </a:xfrm>
        </p:spPr>
        <p:txBody>
          <a:bodyPr wrap="square"/>
          <a:p>
            <a:r>
              <a:rPr lang="zh-CN" altLang="en-US" b="1">
                <a:ea typeface="微软雅黑" panose="020B0503020204020204" charset="-122"/>
              </a:rPr>
              <a:t>业务功能变更介绍</a:t>
            </a:r>
            <a:r>
              <a:rPr lang="en-US" altLang="zh-CN" b="1">
                <a:ea typeface="微软雅黑" panose="020B0503020204020204" charset="-122"/>
              </a:rPr>
              <a:t>——</a:t>
            </a:r>
            <a:r>
              <a:rPr lang="zh-CN" altLang="en-US" b="1">
                <a:ea typeface="微软雅黑" panose="020B0503020204020204" charset="-122"/>
              </a:rPr>
              <a:t>固定尺寸商品选购</a:t>
            </a:r>
            <a:endParaRPr lang="zh-CN" altLang="en-US" b="1">
              <a:ea typeface="微软雅黑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57200" y="1069975"/>
            <a:ext cx="7085965" cy="5570220"/>
            <a:chOff x="2040" y="2165"/>
            <a:chExt cx="11456" cy="9102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556" y="2867"/>
              <a:ext cx="3010" cy="217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214" y="2867"/>
              <a:ext cx="3010" cy="217"/>
            </a:xfrm>
            <a:prstGeom prst="rect">
              <a:avLst/>
            </a:prstGeom>
          </p:spPr>
        </p:pic>
        <p:grpSp>
          <p:nvGrpSpPr>
            <p:cNvPr id="11" name="组合 10"/>
            <p:cNvGrpSpPr/>
            <p:nvPr/>
          </p:nvGrpSpPr>
          <p:grpSpPr>
            <a:xfrm>
              <a:off x="2040" y="2165"/>
              <a:ext cx="11456" cy="9102"/>
              <a:chOff x="2040" y="2165"/>
              <a:chExt cx="11456" cy="9102"/>
            </a:xfrm>
          </p:grpSpPr>
          <p:grpSp>
            <p:nvGrpSpPr>
              <p:cNvPr id="62" name="组合 61"/>
              <p:cNvGrpSpPr/>
              <p:nvPr/>
            </p:nvGrpSpPr>
            <p:grpSpPr>
              <a:xfrm rot="0">
                <a:off x="2040" y="2165"/>
                <a:ext cx="11457" cy="9102"/>
                <a:chOff x="2066" y="30"/>
                <a:chExt cx="11457" cy="9102"/>
              </a:xfrm>
            </p:grpSpPr>
            <p:grpSp>
              <p:nvGrpSpPr>
                <p:cNvPr id="40" name="组合 39"/>
                <p:cNvGrpSpPr/>
                <p:nvPr/>
              </p:nvGrpSpPr>
              <p:grpSpPr>
                <a:xfrm>
                  <a:off x="2066" y="30"/>
                  <a:ext cx="11457" cy="8732"/>
                  <a:chOff x="2066" y="990"/>
                  <a:chExt cx="11457" cy="8732"/>
                </a:xfrm>
              </p:grpSpPr>
              <p:pic>
                <p:nvPicPr>
                  <p:cNvPr id="2" name="图片 1" descr="办公屏风L"/>
                  <p:cNvPicPr>
                    <a:picLocks noChangeAspect="1"/>
                  </p:cNvPicPr>
                  <p:nvPr/>
                </p:nvPicPr>
                <p:blipFill>
                  <a:blip r:embed="rId2"/>
                  <a:srcRect t="2675"/>
                  <a:stretch>
                    <a:fillRect/>
                  </a:stretch>
                </p:blipFill>
                <p:spPr>
                  <a:xfrm>
                    <a:off x="2066" y="990"/>
                    <a:ext cx="11457" cy="8732"/>
                  </a:xfrm>
                  <a:prstGeom prst="rect">
                    <a:avLst/>
                  </a:prstGeom>
                </p:spPr>
              </p:pic>
              <p:sp>
                <p:nvSpPr>
                  <p:cNvPr id="6" name="文本框 5"/>
                  <p:cNvSpPr txBox="1"/>
                  <p:nvPr/>
                </p:nvSpPr>
                <p:spPr>
                  <a:xfrm>
                    <a:off x="7008" y="5415"/>
                    <a:ext cx="1153" cy="40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p>
                    <a:pPr algn="l"/>
                    <a:r>
                      <a:rPr lang="zh-CN" altLang="en-US" sz="10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t>选择</a:t>
                    </a:r>
                    <a:r>
                      <a:rPr lang="en-US" altLang="zh-CN" sz="10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t>尺寸：</a:t>
                    </a:r>
                    <a:endParaRPr lang="zh-CN" altLang="en-US" sz="1000" b="1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宋体" panose="02010600030101010101" pitchFamily="2" charset="-122"/>
                      <a:ea typeface="宋体" panose="02010600030101010101" pitchFamily="2" charset="-122"/>
                    </a:endParaRPr>
                  </a:p>
                </p:txBody>
              </p:sp>
              <p:grpSp>
                <p:nvGrpSpPr>
                  <p:cNvPr id="39" name="组合 38"/>
                  <p:cNvGrpSpPr/>
                  <p:nvPr/>
                </p:nvGrpSpPr>
                <p:grpSpPr>
                  <a:xfrm>
                    <a:off x="8187" y="5495"/>
                    <a:ext cx="2441" cy="2290"/>
                    <a:chOff x="7323" y="5607"/>
                    <a:chExt cx="2458" cy="2290"/>
                  </a:xfrm>
                </p:grpSpPr>
                <p:sp>
                  <p:nvSpPr>
                    <p:cNvPr id="3" name="文本框 2"/>
                    <p:cNvSpPr txBox="1"/>
                    <p:nvPr/>
                  </p:nvSpPr>
                  <p:spPr>
                    <a:xfrm>
                      <a:off x="7323" y="5607"/>
                      <a:ext cx="2458" cy="385"/>
                    </a:xfrm>
                    <a:prstGeom prst="rect">
                      <a:avLst/>
                    </a:prstGeom>
                    <a:noFill/>
                    <a:ln w="12700" cmpd="sng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>
                  </p:spPr>
                  <p:txBody>
                    <a:bodyPr wrap="square" rtlCol="0">
                      <a:noAutofit/>
                    </a:bodyPr>
                    <a:p>
                      <a:r>
                        <a:rPr lang="en-US" altLang="zh-CN" sz="10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1600W*1600D*1200H</a:t>
                      </a:r>
                      <a:endParaRPr lang="en-US" altLang="zh-CN" sz="1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8" name="文本框 7"/>
                    <p:cNvSpPr txBox="1"/>
                    <p:nvPr/>
                  </p:nvSpPr>
                  <p:spPr>
                    <a:xfrm>
                      <a:off x="7331" y="6079"/>
                      <a:ext cx="2450" cy="379"/>
                    </a:xfrm>
                    <a:prstGeom prst="rect">
                      <a:avLst/>
                    </a:prstGeom>
                    <a:noFill/>
                    <a:ln w="12700" cmpd="sng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>
                  </p:spPr>
                  <p:txBody>
                    <a:bodyPr wrap="square" rtlCol="0">
                      <a:noAutofit/>
                    </a:bodyPr>
                    <a:p>
                      <a:pPr lvl="0" algn="l">
                        <a:buClrTx/>
                        <a:buSzTx/>
                        <a:buFontTx/>
                      </a:pPr>
                      <a:r>
                        <a:rPr lang="en-US" altLang="zh-CN" sz="10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sym typeface="+mn-ea"/>
                        </a:rPr>
                        <a:t>1600W*1600D*1150H</a:t>
                      </a:r>
                      <a:endParaRPr lang="en-US" altLang="zh-CN" sz="1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sym typeface="+mn-ea"/>
                      </a:endParaRPr>
                    </a:p>
                  </p:txBody>
                </p:sp>
                <p:sp>
                  <p:nvSpPr>
                    <p:cNvPr id="9" name="文本框 8"/>
                    <p:cNvSpPr txBox="1"/>
                    <p:nvPr/>
                  </p:nvSpPr>
                  <p:spPr>
                    <a:xfrm>
                      <a:off x="7323" y="6567"/>
                      <a:ext cx="2458" cy="411"/>
                    </a:xfrm>
                    <a:prstGeom prst="rect">
                      <a:avLst/>
                    </a:prstGeom>
                    <a:noFill/>
                    <a:ln w="12700" cmpd="sng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>
                  </p:spPr>
                  <p:txBody>
                    <a:bodyPr wrap="square" rtlCol="0">
                      <a:noAutofit/>
                    </a:bodyPr>
                    <a:p>
                      <a:pPr lvl="0" algn="l">
                        <a:buClrTx/>
                        <a:buSzTx/>
                        <a:buFontTx/>
                      </a:pPr>
                      <a:r>
                        <a:rPr lang="en-US" altLang="zh-CN" sz="10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sym typeface="+mn-ea"/>
                        </a:rPr>
                        <a:t>1500W*1500D*1200H</a:t>
                      </a:r>
                      <a:endParaRPr lang="en-US" altLang="zh-CN" sz="1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sym typeface="+mn-ea"/>
                      </a:endParaRPr>
                    </a:p>
                  </p:txBody>
                </p:sp>
                <p:sp>
                  <p:nvSpPr>
                    <p:cNvPr id="10" name="文本框 9"/>
                    <p:cNvSpPr txBox="1"/>
                    <p:nvPr/>
                  </p:nvSpPr>
                  <p:spPr>
                    <a:xfrm>
                      <a:off x="7331" y="7039"/>
                      <a:ext cx="2450" cy="368"/>
                    </a:xfrm>
                    <a:prstGeom prst="rect">
                      <a:avLst/>
                    </a:prstGeom>
                    <a:noFill/>
                    <a:ln w="12700" cmpd="sng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>
                  </p:spPr>
                  <p:txBody>
                    <a:bodyPr wrap="square" rtlCol="0">
                      <a:noAutofit/>
                    </a:bodyPr>
                    <a:p>
                      <a:pPr lvl="0" algn="l">
                        <a:buClrTx/>
                        <a:buSzTx/>
                        <a:buFontTx/>
                      </a:pPr>
                      <a:r>
                        <a:rPr lang="en-US" altLang="zh-CN" sz="10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sym typeface="+mn-ea"/>
                        </a:rPr>
                        <a:t>1400W*1400D*1200H</a:t>
                      </a:r>
                      <a:endParaRPr lang="en-US" altLang="zh-CN" sz="1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sym typeface="+mn-ea"/>
                      </a:endParaRPr>
                    </a:p>
                  </p:txBody>
                </p:sp>
                <p:sp>
                  <p:nvSpPr>
                    <p:cNvPr id="12" name="文本框 11"/>
                    <p:cNvSpPr txBox="1"/>
                    <p:nvPr/>
                  </p:nvSpPr>
                  <p:spPr>
                    <a:xfrm>
                      <a:off x="7339" y="7511"/>
                      <a:ext cx="2442" cy="386"/>
                    </a:xfrm>
                    <a:prstGeom prst="rect">
                      <a:avLst/>
                    </a:prstGeom>
                    <a:noFill/>
                    <a:ln w="12700" cmpd="sng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>
                  </p:spPr>
                  <p:txBody>
                    <a:bodyPr wrap="square" rtlCol="0">
                      <a:noAutofit/>
                    </a:bodyPr>
                    <a:p>
                      <a:pPr lvl="0" algn="l">
                        <a:buClrTx/>
                        <a:buSzTx/>
                        <a:buFontTx/>
                      </a:pPr>
                      <a:r>
                        <a:rPr lang="en-US" altLang="zh-CN" sz="10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sym typeface="+mn-ea"/>
                        </a:rPr>
                        <a:t>定制尺寸</a:t>
                      </a:r>
                      <a:endParaRPr lang="en-US" altLang="zh-CN" sz="1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sym typeface="+mn-ea"/>
                      </a:endParaRPr>
                    </a:p>
                  </p:txBody>
                </p:sp>
              </p:grpSp>
              <p:sp>
                <p:nvSpPr>
                  <p:cNvPr id="16" name="文本框 15"/>
                  <p:cNvSpPr txBox="1"/>
                  <p:nvPr/>
                </p:nvSpPr>
                <p:spPr>
                  <a:xfrm>
                    <a:off x="7704" y="2809"/>
                    <a:ext cx="664" cy="376"/>
                  </a:xfrm>
                  <a:prstGeom prst="rect">
                    <a:avLst/>
                  </a:prstGeom>
                  <a:noFill/>
                  <a:ln w="12700" cmpd="sng">
                    <a:noFill/>
                    <a:prstDash val="solid"/>
                  </a:ln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9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t>L</a:t>
                    </a:r>
                    <a:r>
                      <a:rPr lang="zh-CN" altLang="en-US" sz="9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t>型</a:t>
                    </a:r>
                    <a:endParaRPr lang="zh-CN" altLang="en-US" sz="9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17" name="文本框 16"/>
                  <p:cNvSpPr txBox="1"/>
                  <p:nvPr/>
                </p:nvSpPr>
                <p:spPr>
                  <a:xfrm>
                    <a:off x="7848" y="3574"/>
                    <a:ext cx="3120" cy="57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noAutofit/>
                  </a:bodyPr>
                  <a:p>
                    <a:r>
                      <a:rPr lang="zh-CN" altLang="en-US" sz="1200" b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¥</a:t>
                    </a:r>
                    <a:r>
                      <a:rPr lang="en-US" altLang="zh-CN" sz="1200" b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1859.85</a:t>
                    </a:r>
                    <a:r>
                      <a:rPr lang="zh-CN" altLang="en-US" sz="1200" b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（含税价）</a:t>
                    </a:r>
                    <a:endParaRPr lang="zh-CN" altLang="en-US" sz="1200" b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2" name="组合 41"/>
                <p:cNvGrpSpPr/>
                <p:nvPr/>
              </p:nvGrpSpPr>
              <p:grpSpPr>
                <a:xfrm>
                  <a:off x="2256" y="7389"/>
                  <a:ext cx="11099" cy="1743"/>
                  <a:chOff x="371" y="6796"/>
                  <a:chExt cx="18581" cy="3649"/>
                </a:xfrm>
              </p:grpSpPr>
              <p:pic>
                <p:nvPicPr>
                  <p:cNvPr id="43" name="图片 42"/>
                  <p:cNvPicPr>
                    <a:picLocks noChangeAspect="1"/>
                  </p:cNvPicPr>
                  <p:nvPr/>
                </p:nvPicPr>
                <p:blipFill>
                  <a:blip r:embed="rId3"/>
                  <a:srcRect r="3410"/>
                  <a:stretch>
                    <a:fillRect/>
                  </a:stretch>
                </p:blipFill>
                <p:spPr>
                  <a:xfrm>
                    <a:off x="371" y="6796"/>
                    <a:ext cx="18581" cy="3649"/>
                  </a:xfrm>
                  <a:prstGeom prst="rect">
                    <a:avLst/>
                  </a:prstGeom>
                </p:spPr>
              </p:pic>
              <p:grpSp>
                <p:nvGrpSpPr>
                  <p:cNvPr id="44" name="组合 43"/>
                  <p:cNvGrpSpPr/>
                  <p:nvPr/>
                </p:nvGrpSpPr>
                <p:grpSpPr>
                  <a:xfrm rot="0">
                    <a:off x="2397" y="7043"/>
                    <a:ext cx="15066" cy="2852"/>
                    <a:chOff x="2753" y="1659"/>
                    <a:chExt cx="15066" cy="2852"/>
                  </a:xfrm>
                </p:grpSpPr>
                <p:pic>
                  <p:nvPicPr>
                    <p:cNvPr id="45" name="图片 44"/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3702" y="3895"/>
                      <a:ext cx="840" cy="31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46" name="文本框 45"/>
                    <p:cNvSpPr txBox="1"/>
                    <p:nvPr/>
                  </p:nvSpPr>
                  <p:spPr>
                    <a:xfrm>
                      <a:off x="2753" y="3412"/>
                      <a:ext cx="1697" cy="73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p>
                      <a:r>
                        <a:rPr lang="zh-CN" altLang="en-US" sz="8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侧面屏风</a:t>
                      </a:r>
                      <a:endParaRPr lang="zh-CN" altLang="en-US" sz="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47" name="文本框 46"/>
                    <p:cNvSpPr txBox="1"/>
                    <p:nvPr/>
                  </p:nvSpPr>
                  <p:spPr>
                    <a:xfrm>
                      <a:off x="5713" y="3411"/>
                      <a:ext cx="1374" cy="73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p>
                      <a:r>
                        <a:rPr lang="zh-CN" altLang="en-US" sz="8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桌下柜</a:t>
                      </a:r>
                      <a:endParaRPr lang="zh-CN" altLang="en-US" sz="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48" name="文本框 47"/>
                    <p:cNvSpPr txBox="1"/>
                    <p:nvPr/>
                  </p:nvSpPr>
                  <p:spPr>
                    <a:xfrm>
                      <a:off x="8455" y="3411"/>
                      <a:ext cx="1356" cy="73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p>
                      <a:r>
                        <a:rPr lang="zh-CN" altLang="en-US" sz="8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活动柜</a:t>
                      </a:r>
                      <a:endParaRPr lang="zh-CN" altLang="en-US" sz="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49" name="文本框 48"/>
                    <p:cNvSpPr txBox="1"/>
                    <p:nvPr/>
                  </p:nvSpPr>
                  <p:spPr>
                    <a:xfrm>
                      <a:off x="10995" y="3422"/>
                      <a:ext cx="1776" cy="73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p>
                      <a:r>
                        <a:rPr lang="zh-CN" altLang="en-US" sz="8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主机架</a:t>
                      </a:r>
                      <a:endParaRPr lang="zh-CN" altLang="en-US" sz="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50" name="文本框 49"/>
                    <p:cNvSpPr txBox="1"/>
                    <p:nvPr/>
                  </p:nvSpPr>
                  <p:spPr>
                    <a:xfrm>
                      <a:off x="4127" y="3431"/>
                      <a:ext cx="1103" cy="42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noAutofit/>
                    </a:bodyPr>
                    <a:p>
                      <a:r>
                        <a:rPr lang="zh-CN" altLang="en-US" sz="8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¥</a:t>
                      </a:r>
                      <a:r>
                        <a:rPr lang="en-US" altLang="zh-CN" sz="8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</a:t>
                      </a:r>
                      <a:endParaRPr lang="en-US" altLang="zh-CN" sz="800" b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1" name="文本框 50"/>
                    <p:cNvSpPr txBox="1"/>
                    <p:nvPr/>
                  </p:nvSpPr>
                  <p:spPr>
                    <a:xfrm>
                      <a:off x="6822" y="3398"/>
                      <a:ext cx="1103" cy="42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noAutofit/>
                    </a:bodyPr>
                    <a:p>
                      <a:r>
                        <a:rPr lang="zh-CN" altLang="en-US" sz="8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¥</a:t>
                      </a:r>
                      <a:r>
                        <a:rPr lang="en-US" altLang="zh-CN" sz="8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en-US" altLang="zh-CN" sz="800" b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2" name="文本框 51"/>
                    <p:cNvSpPr txBox="1"/>
                    <p:nvPr/>
                  </p:nvSpPr>
                  <p:spPr>
                    <a:xfrm>
                      <a:off x="9493" y="3398"/>
                      <a:ext cx="1128" cy="4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noAutofit/>
                    </a:bodyPr>
                    <a:p>
                      <a:r>
                        <a:rPr lang="zh-CN" altLang="en-US" sz="8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¥</a:t>
                      </a:r>
                      <a:r>
                        <a:rPr lang="en-US" altLang="zh-CN" sz="8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</a:t>
                      </a:r>
                      <a:endParaRPr lang="en-US" altLang="zh-CN" sz="800" b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3" name="文本框 52"/>
                    <p:cNvSpPr txBox="1"/>
                    <p:nvPr/>
                  </p:nvSpPr>
                  <p:spPr>
                    <a:xfrm>
                      <a:off x="12188" y="3365"/>
                      <a:ext cx="1103" cy="42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noAutofit/>
                    </a:bodyPr>
                    <a:p>
                      <a:r>
                        <a:rPr lang="zh-CN" altLang="en-US" sz="10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¥</a:t>
                      </a:r>
                      <a:r>
                        <a:rPr lang="en-US" altLang="zh-CN" sz="10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  <a:endParaRPr lang="en-US" altLang="zh-CN" sz="1000" b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4" name="文本框 53"/>
                    <p:cNvSpPr txBox="1"/>
                    <p:nvPr/>
                  </p:nvSpPr>
                  <p:spPr>
                    <a:xfrm>
                      <a:off x="7786" y="3163"/>
                      <a:ext cx="558" cy="126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t">
                      <a:spAutoFit/>
                    </a:bodyPr>
                    <a:p>
                      <a:r>
                        <a:rPr lang="zh-CN" altLang="en-US" b="1">
                          <a:solidFill>
                            <a:srgbClr val="FF0000"/>
                          </a:solidFill>
                          <a:latin typeface="标准粗黑" panose="02000503000000000000" charset="-122"/>
                          <a:ea typeface="标准粗黑" panose="02000503000000000000" charset="-122"/>
                          <a:cs typeface="Arial" panose="020B0604020202020204" pitchFamily="34" charset="0"/>
                        </a:rPr>
                        <a:t>√</a:t>
                      </a:r>
                      <a:endParaRPr lang="zh-CN" altLang="en-US" b="1">
                        <a:solidFill>
                          <a:srgbClr val="FF0000"/>
                        </a:solidFill>
                        <a:latin typeface="标准粗黑" panose="02000503000000000000" charset="-122"/>
                        <a:ea typeface="标准粗黑" panose="02000503000000000000" charset="-122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5" name="文本框 54"/>
                    <p:cNvSpPr txBox="1"/>
                    <p:nvPr/>
                  </p:nvSpPr>
                  <p:spPr>
                    <a:xfrm>
                      <a:off x="5090" y="3251"/>
                      <a:ext cx="558" cy="126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t">
                      <a:spAutoFit/>
                    </a:bodyPr>
                    <a:p>
                      <a:r>
                        <a:rPr lang="zh-CN" altLang="en-US" b="1">
                          <a:solidFill>
                            <a:srgbClr val="FF0000"/>
                          </a:solidFill>
                          <a:latin typeface="标准粗黑" panose="02000503000000000000" charset="-122"/>
                          <a:ea typeface="标准粗黑" panose="02000503000000000000" charset="-122"/>
                          <a:cs typeface="Arial" panose="020B0604020202020204" pitchFamily="34" charset="0"/>
                        </a:rPr>
                        <a:t>√</a:t>
                      </a:r>
                      <a:endParaRPr lang="zh-CN" altLang="en-US" b="1">
                        <a:solidFill>
                          <a:srgbClr val="FF0000"/>
                        </a:solidFill>
                        <a:latin typeface="标准粗黑" panose="02000503000000000000" charset="-122"/>
                        <a:ea typeface="标准粗黑" panose="02000503000000000000" charset="-122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6" name="文本框 55"/>
                    <p:cNvSpPr txBox="1"/>
                    <p:nvPr/>
                  </p:nvSpPr>
                  <p:spPr>
                    <a:xfrm>
                      <a:off x="15173" y="1936"/>
                      <a:ext cx="2646" cy="694"/>
                    </a:xfrm>
                    <a:prstGeom prst="rect">
                      <a:avLst/>
                    </a:prstGeom>
                    <a:solidFill>
                      <a:srgbClr val="F8F8F8"/>
                    </a:solidFill>
                  </p:spPr>
                  <p:txBody>
                    <a:bodyPr wrap="square" rtlCol="0">
                      <a:noAutofit/>
                    </a:bodyPr>
                    <a:p>
                      <a:r>
                        <a:rPr lang="zh-CN" altLang="en-US" sz="12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¥</a:t>
                      </a:r>
                      <a:r>
                        <a:rPr lang="en-US" altLang="zh-CN" sz="12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2399.85</a:t>
                      </a:r>
                      <a:endParaRPr lang="en-US" altLang="zh-CN" sz="1200" b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7" name="文本框 56"/>
                    <p:cNvSpPr txBox="1"/>
                    <p:nvPr/>
                  </p:nvSpPr>
                  <p:spPr>
                    <a:xfrm>
                      <a:off x="15184" y="2641"/>
                      <a:ext cx="2392" cy="558"/>
                    </a:xfrm>
                    <a:prstGeom prst="rect">
                      <a:avLst/>
                    </a:prstGeom>
                    <a:solidFill>
                      <a:srgbClr val="F8F8F8"/>
                    </a:solidFill>
                  </p:spPr>
                  <p:txBody>
                    <a:bodyPr wrap="square" rtlCol="0">
                      <a:noAutofit/>
                    </a:bodyPr>
                    <a:p>
                      <a:r>
                        <a:rPr lang="zh-CN" altLang="en-US" sz="8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已选</a:t>
                      </a:r>
                      <a:r>
                        <a:rPr lang="en-US" altLang="zh-CN" sz="8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zh-CN" altLang="en-US" sz="8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个配件</a:t>
                      </a:r>
                      <a:endParaRPr lang="zh-CN" altLang="en-US" sz="800">
                        <a:solidFill>
                          <a:schemeClr val="bg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pic>
                  <p:nvPicPr>
                    <p:cNvPr id="58" name="图片 57"/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3087" y="1667"/>
                      <a:ext cx="1455" cy="174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9" name="图片 58"/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8487" y="1699"/>
                      <a:ext cx="1438" cy="171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0" name="图片_15"/>
                    <p:cNvPicPr/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5797" y="1659"/>
                      <a:ext cx="1402" cy="175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61" name="图片_7"/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11179" y="1740"/>
                      <a:ext cx="1445" cy="167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</p:grpSp>
          </p:grpSp>
          <p:sp>
            <p:nvSpPr>
              <p:cNvPr id="4" name="文本框 3"/>
              <p:cNvSpPr txBox="1"/>
              <p:nvPr/>
            </p:nvSpPr>
            <p:spPr>
              <a:xfrm>
                <a:off x="7317" y="2452"/>
                <a:ext cx="3859" cy="47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zh-CN" altLang="en-US" sz="1000"/>
                  <a:t>办公屏风，钢制，</a:t>
                </a:r>
                <a:r>
                  <a:rPr lang="en-US" altLang="zh-CN" sz="1000"/>
                  <a:t>L</a:t>
                </a:r>
                <a:r>
                  <a:rPr lang="zh-CN" altLang="en-US" sz="1000">
                    <a:ea typeface="宋体" panose="02010600030101010101" pitchFamily="2" charset="-122"/>
                  </a:rPr>
                  <a:t>型</a:t>
                </a:r>
                <a:endParaRPr lang="zh-CN" altLang="en-US" sz="1000"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14" name="矩形 13"/>
          <p:cNvSpPr/>
          <p:nvPr/>
        </p:nvSpPr>
        <p:spPr>
          <a:xfrm>
            <a:off x="4180840" y="3736975"/>
            <a:ext cx="1643380" cy="124714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1" name="肘形连接符 20"/>
          <p:cNvCxnSpPr/>
          <p:nvPr/>
        </p:nvCxnSpPr>
        <p:spPr>
          <a:xfrm flipV="1">
            <a:off x="5867400" y="1908175"/>
            <a:ext cx="2209800" cy="2133600"/>
          </a:xfrm>
          <a:prstGeom prst="bentConnector3">
            <a:avLst>
              <a:gd name="adj1" fmla="val 50029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8153400" y="1298575"/>
            <a:ext cx="3750310" cy="119507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just" defTabSz="266700" eaLnBrk="1" fontAlgn="auto" latinLnBrk="0" hangingPunct="1">
              <a:lnSpc>
                <a:spcPts val="2860"/>
              </a:lnSpc>
              <a:buFont typeface="+mj-ea"/>
              <a:buNone/>
            </a:pPr>
            <a:r>
              <a:rPr lang="zh-CN" altLang="en-US" sz="1800" b="1">
                <a:solidFill>
                  <a:srgbClr val="FF0000"/>
                </a:solidFill>
                <a:latin typeface="方正仿宋_GB2312" panose="02000000000000000000" charset="-122"/>
                <a:ea typeface="方正仿宋_GB2312" panose="02000000000000000000" charset="-122"/>
              </a:rPr>
              <a:t>（</a:t>
            </a:r>
            <a:r>
              <a:rPr lang="en-US" altLang="zh-CN" sz="1800" b="1">
                <a:solidFill>
                  <a:srgbClr val="FF0000"/>
                </a:solidFill>
                <a:latin typeface="方正仿宋_GB2312" panose="02000000000000000000" charset="-122"/>
                <a:ea typeface="方正仿宋_GB2312" panose="02000000000000000000" charset="-122"/>
              </a:rPr>
              <a:t>1</a:t>
            </a:r>
            <a:r>
              <a:rPr lang="zh-CN" altLang="en-US" sz="1800" b="1">
                <a:solidFill>
                  <a:srgbClr val="FF0000"/>
                </a:solidFill>
                <a:latin typeface="方正仿宋_GB2312" panose="02000000000000000000" charset="-122"/>
                <a:ea typeface="方正仿宋_GB2312" panose="02000000000000000000" charset="-122"/>
              </a:rPr>
              <a:t>）选择尺寸：</a:t>
            </a:r>
            <a:r>
              <a:rPr lang="zh-CN" altLang="en-US" sz="1800">
                <a:solidFill>
                  <a:srgbClr val="FF0000"/>
                </a:solidFill>
                <a:latin typeface="方正仿宋_GB2312" panose="02000000000000000000" charset="-122"/>
                <a:ea typeface="方正仿宋_GB2312" panose="02000000000000000000" charset="-122"/>
              </a:rPr>
              <a:t>在尺寸选项中点击固定尺寸，价格显示未该尺寸无配置价格。</a:t>
            </a:r>
            <a:endParaRPr lang="zh-CN" altLang="en-US" sz="1800">
              <a:solidFill>
                <a:srgbClr val="FF0000"/>
              </a:solidFill>
              <a:latin typeface="方正仿宋_GB2312" panose="02000000000000000000" charset="-122"/>
              <a:ea typeface="方正仿宋_GB2312" panose="02000000000000000000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183005" y="5489575"/>
            <a:ext cx="4685030" cy="108966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任意多边形 25"/>
          <p:cNvSpPr/>
          <p:nvPr/>
        </p:nvSpPr>
        <p:spPr>
          <a:xfrm>
            <a:off x="5882640" y="3025775"/>
            <a:ext cx="2260600" cy="2584450"/>
          </a:xfrm>
          <a:custGeom>
            <a:avLst/>
            <a:gdLst>
              <a:gd name="connisteX0" fmla="*/ 0 w 2260600"/>
              <a:gd name="connsiteY0" fmla="*/ 2677795 h 2677795"/>
              <a:gd name="connisteX1" fmla="*/ 1613535 w 2260600"/>
              <a:gd name="connsiteY1" fmla="*/ 2666365 h 2677795"/>
              <a:gd name="connisteX2" fmla="*/ 1613535 w 2260600"/>
              <a:gd name="connsiteY2" fmla="*/ 10795 h 2677795"/>
              <a:gd name="connisteX3" fmla="*/ 2260600 w 2260600"/>
              <a:gd name="connsiteY3" fmla="*/ 0 h 2677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2260600" h="2677795">
                <a:moveTo>
                  <a:pt x="0" y="2677795"/>
                </a:moveTo>
                <a:lnTo>
                  <a:pt x="1613535" y="2666365"/>
                </a:lnTo>
                <a:lnTo>
                  <a:pt x="1613535" y="10795"/>
                </a:lnTo>
                <a:lnTo>
                  <a:pt x="2260600" y="0"/>
                </a:lnTo>
              </a:path>
            </a:pathLst>
          </a:custGeom>
          <a:noFill/>
          <a:ln w="28575">
            <a:solidFill>
              <a:srgbClr val="FF0000"/>
            </a:solidFill>
            <a:prstDash val="dash"/>
            <a:tailEnd type="triangle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8229600" y="2746375"/>
            <a:ext cx="3750310" cy="119507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just" defTabSz="266700" eaLnBrk="1" fontAlgn="auto" latinLnBrk="0" hangingPunct="1">
              <a:lnSpc>
                <a:spcPts val="2860"/>
              </a:lnSpc>
              <a:buFont typeface="+mj-ea"/>
              <a:buNone/>
            </a:pPr>
            <a:r>
              <a:rPr lang="zh-CN" altLang="en-US" sz="1800" b="1">
                <a:solidFill>
                  <a:srgbClr val="FF0000"/>
                </a:solidFill>
                <a:latin typeface="方正仿宋_GB2312" panose="02000000000000000000" charset="-122"/>
                <a:ea typeface="方正仿宋_GB2312" panose="02000000000000000000" charset="-122"/>
              </a:rPr>
              <a:t>（</a:t>
            </a:r>
            <a:r>
              <a:rPr lang="en-US" altLang="zh-CN" sz="1800" b="1">
                <a:solidFill>
                  <a:srgbClr val="FF0000"/>
                </a:solidFill>
                <a:latin typeface="方正仿宋_GB2312" panose="02000000000000000000" charset="-122"/>
                <a:ea typeface="方正仿宋_GB2312" panose="02000000000000000000" charset="-122"/>
              </a:rPr>
              <a:t>2</a:t>
            </a:r>
            <a:r>
              <a:rPr lang="zh-CN" altLang="en-US" sz="1800" b="1">
                <a:solidFill>
                  <a:srgbClr val="FF0000"/>
                </a:solidFill>
                <a:latin typeface="方正仿宋_GB2312" panose="02000000000000000000" charset="-122"/>
                <a:ea typeface="方正仿宋_GB2312" panose="02000000000000000000" charset="-122"/>
              </a:rPr>
              <a:t>）选择配件：</a:t>
            </a:r>
            <a:r>
              <a:rPr lang="zh-CN" altLang="en-US" sz="1800">
                <a:solidFill>
                  <a:srgbClr val="FF0000"/>
                </a:solidFill>
                <a:latin typeface="方正仿宋_GB2312" panose="02000000000000000000" charset="-122"/>
                <a:ea typeface="方正仿宋_GB2312" panose="02000000000000000000" charset="-122"/>
              </a:rPr>
              <a:t>在配件选项中按需在配件前的方框内打钩。</a:t>
            </a:r>
            <a:endParaRPr lang="zh-CN" altLang="en-US" sz="1800">
              <a:solidFill>
                <a:srgbClr val="FF0000"/>
              </a:solidFill>
              <a:latin typeface="方正仿宋_GB2312" panose="02000000000000000000" charset="-122"/>
              <a:ea typeface="方正仿宋_GB2312" panose="02000000000000000000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943600" y="5733415"/>
            <a:ext cx="1298575" cy="74612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任意多边形 28"/>
          <p:cNvSpPr/>
          <p:nvPr/>
        </p:nvSpPr>
        <p:spPr>
          <a:xfrm>
            <a:off x="7239000" y="4665980"/>
            <a:ext cx="898525" cy="1579245"/>
          </a:xfrm>
          <a:custGeom>
            <a:avLst/>
            <a:gdLst>
              <a:gd name="connisteX0" fmla="*/ 0 w 2260600"/>
              <a:gd name="connsiteY0" fmla="*/ 2677795 h 2677795"/>
              <a:gd name="connisteX1" fmla="*/ 1613535 w 2260600"/>
              <a:gd name="connsiteY1" fmla="*/ 2666365 h 2677795"/>
              <a:gd name="connisteX2" fmla="*/ 1613535 w 2260600"/>
              <a:gd name="connsiteY2" fmla="*/ 10795 h 2677795"/>
              <a:gd name="connisteX3" fmla="*/ 2260600 w 2260600"/>
              <a:gd name="connsiteY3" fmla="*/ 0 h 2677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2260600" h="2677795">
                <a:moveTo>
                  <a:pt x="0" y="2677795"/>
                </a:moveTo>
                <a:lnTo>
                  <a:pt x="1613535" y="2666365"/>
                </a:lnTo>
                <a:lnTo>
                  <a:pt x="1613535" y="10795"/>
                </a:lnTo>
                <a:lnTo>
                  <a:pt x="2260600" y="0"/>
                </a:lnTo>
              </a:path>
            </a:pathLst>
          </a:custGeom>
          <a:noFill/>
          <a:ln w="28575">
            <a:solidFill>
              <a:srgbClr val="FF0000"/>
            </a:solidFill>
            <a:prstDash val="dash"/>
            <a:tailEnd type="triangle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8229600" y="4218305"/>
            <a:ext cx="3750310" cy="119507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just" defTabSz="266700" eaLnBrk="1" fontAlgn="auto" latinLnBrk="0" hangingPunct="1">
              <a:lnSpc>
                <a:spcPts val="2860"/>
              </a:lnSpc>
              <a:buFont typeface="+mj-ea"/>
              <a:buNone/>
            </a:pPr>
            <a:r>
              <a:rPr lang="zh-CN" altLang="en-US" sz="1800" b="1">
                <a:solidFill>
                  <a:srgbClr val="FF0000"/>
                </a:solidFill>
                <a:latin typeface="方正仿宋_GB2312" panose="02000000000000000000" charset="-122"/>
                <a:ea typeface="方正仿宋_GB2312" panose="02000000000000000000" charset="-122"/>
              </a:rPr>
              <a:t>（</a:t>
            </a:r>
            <a:r>
              <a:rPr lang="en-US" altLang="zh-CN" sz="1800" b="1">
                <a:solidFill>
                  <a:srgbClr val="FF0000"/>
                </a:solidFill>
                <a:latin typeface="方正仿宋_GB2312" panose="02000000000000000000" charset="-122"/>
                <a:ea typeface="方正仿宋_GB2312" panose="02000000000000000000" charset="-122"/>
              </a:rPr>
              <a:t>3</a:t>
            </a:r>
            <a:r>
              <a:rPr lang="zh-CN" altLang="en-US" sz="1800" b="1">
                <a:solidFill>
                  <a:srgbClr val="FF0000"/>
                </a:solidFill>
                <a:latin typeface="方正仿宋_GB2312" panose="02000000000000000000" charset="-122"/>
                <a:ea typeface="方正仿宋_GB2312" panose="02000000000000000000" charset="-122"/>
              </a:rPr>
              <a:t>）提交请购：</a:t>
            </a:r>
            <a:r>
              <a:rPr lang="zh-CN" altLang="en-US" sz="1800">
                <a:solidFill>
                  <a:srgbClr val="FF0000"/>
                </a:solidFill>
                <a:latin typeface="方正仿宋_GB2312" panose="02000000000000000000" charset="-122"/>
                <a:ea typeface="方正仿宋_GB2312" panose="02000000000000000000" charset="-122"/>
              </a:rPr>
              <a:t>显示选购的配件个数和含配件的最终价格，点击组合购买，提交请购单。</a:t>
            </a:r>
            <a:endParaRPr lang="zh-CN" altLang="en-US" sz="1800">
              <a:solidFill>
                <a:srgbClr val="FF0000"/>
              </a:solidFill>
              <a:latin typeface="方正仿宋_GB2312" panose="02000000000000000000" charset="-122"/>
              <a:ea typeface="方正仿宋_GB2312" panose="02000000000000000000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10439400" y="60763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5" name="标题 4"/>
          <p:cNvSpPr/>
          <p:nvPr>
            <p:ph type="title"/>
          </p:nvPr>
        </p:nvSpPr>
        <p:spPr>
          <a:xfrm>
            <a:off x="116840" y="504190"/>
            <a:ext cx="5355590" cy="322580"/>
          </a:xfrm>
        </p:spPr>
        <p:txBody>
          <a:bodyPr wrap="square"/>
          <a:p>
            <a:r>
              <a:rPr lang="zh-CN" altLang="en-US" b="1">
                <a:ea typeface="微软雅黑" panose="020B0503020204020204" charset="-122"/>
              </a:rPr>
              <a:t>业务功能变更介绍</a:t>
            </a:r>
            <a:r>
              <a:rPr lang="en-US" altLang="zh-CN" b="1">
                <a:ea typeface="微软雅黑" panose="020B0503020204020204" charset="-122"/>
              </a:rPr>
              <a:t>——</a:t>
            </a:r>
            <a:r>
              <a:rPr lang="zh-CN" altLang="en-US" b="1">
                <a:ea typeface="微软雅黑" panose="020B0503020204020204" charset="-122"/>
              </a:rPr>
              <a:t>定制商品选购</a:t>
            </a:r>
            <a:endParaRPr lang="zh-CN" altLang="en-US" b="1">
              <a:ea typeface="微软雅黑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57200" y="1069975"/>
            <a:ext cx="7085965" cy="5570220"/>
            <a:chOff x="2040" y="2165"/>
            <a:chExt cx="11456" cy="9102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556" y="2867"/>
              <a:ext cx="3010" cy="217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214" y="2867"/>
              <a:ext cx="3010" cy="217"/>
            </a:xfrm>
            <a:prstGeom prst="rect">
              <a:avLst/>
            </a:prstGeom>
          </p:spPr>
        </p:pic>
        <p:grpSp>
          <p:nvGrpSpPr>
            <p:cNvPr id="11" name="组合 10"/>
            <p:cNvGrpSpPr/>
            <p:nvPr/>
          </p:nvGrpSpPr>
          <p:grpSpPr>
            <a:xfrm>
              <a:off x="2040" y="2165"/>
              <a:ext cx="11456" cy="9102"/>
              <a:chOff x="2040" y="2165"/>
              <a:chExt cx="11456" cy="9102"/>
            </a:xfrm>
          </p:grpSpPr>
          <p:grpSp>
            <p:nvGrpSpPr>
              <p:cNvPr id="62" name="组合 61"/>
              <p:cNvGrpSpPr/>
              <p:nvPr/>
            </p:nvGrpSpPr>
            <p:grpSpPr>
              <a:xfrm rot="0">
                <a:off x="2040" y="2165"/>
                <a:ext cx="11457" cy="9102"/>
                <a:chOff x="2066" y="30"/>
                <a:chExt cx="11457" cy="9102"/>
              </a:xfrm>
            </p:grpSpPr>
            <p:grpSp>
              <p:nvGrpSpPr>
                <p:cNvPr id="40" name="组合 39"/>
                <p:cNvGrpSpPr/>
                <p:nvPr/>
              </p:nvGrpSpPr>
              <p:grpSpPr>
                <a:xfrm>
                  <a:off x="2066" y="30"/>
                  <a:ext cx="11457" cy="8732"/>
                  <a:chOff x="2066" y="990"/>
                  <a:chExt cx="11457" cy="8732"/>
                </a:xfrm>
              </p:grpSpPr>
              <p:pic>
                <p:nvPicPr>
                  <p:cNvPr id="2" name="图片 1" descr="办公屏风L"/>
                  <p:cNvPicPr>
                    <a:picLocks noChangeAspect="1"/>
                  </p:cNvPicPr>
                  <p:nvPr/>
                </p:nvPicPr>
                <p:blipFill>
                  <a:blip r:embed="rId2"/>
                  <a:srcRect t="2675"/>
                  <a:stretch>
                    <a:fillRect/>
                  </a:stretch>
                </p:blipFill>
                <p:spPr>
                  <a:xfrm>
                    <a:off x="2066" y="990"/>
                    <a:ext cx="11457" cy="8732"/>
                  </a:xfrm>
                  <a:prstGeom prst="rect">
                    <a:avLst/>
                  </a:prstGeom>
                </p:spPr>
              </p:pic>
              <p:sp>
                <p:nvSpPr>
                  <p:cNvPr id="6" name="文本框 5"/>
                  <p:cNvSpPr txBox="1"/>
                  <p:nvPr/>
                </p:nvSpPr>
                <p:spPr>
                  <a:xfrm>
                    <a:off x="7008" y="5415"/>
                    <a:ext cx="1153" cy="40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p>
                    <a:pPr algn="l"/>
                    <a:r>
                      <a:rPr lang="zh-CN" altLang="en-US" sz="10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t>选择</a:t>
                    </a:r>
                    <a:r>
                      <a:rPr lang="en-US" altLang="zh-CN" sz="10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t>尺寸：</a:t>
                    </a:r>
                    <a:endParaRPr lang="zh-CN" altLang="en-US" sz="1000" b="1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宋体" panose="02010600030101010101" pitchFamily="2" charset="-122"/>
                      <a:ea typeface="宋体" panose="02010600030101010101" pitchFamily="2" charset="-122"/>
                    </a:endParaRPr>
                  </a:p>
                </p:txBody>
              </p:sp>
              <p:grpSp>
                <p:nvGrpSpPr>
                  <p:cNvPr id="39" name="组合 38"/>
                  <p:cNvGrpSpPr/>
                  <p:nvPr/>
                </p:nvGrpSpPr>
                <p:grpSpPr>
                  <a:xfrm>
                    <a:off x="8187" y="5495"/>
                    <a:ext cx="2441" cy="2290"/>
                    <a:chOff x="7323" y="5607"/>
                    <a:chExt cx="2458" cy="2290"/>
                  </a:xfrm>
                </p:grpSpPr>
                <p:sp>
                  <p:nvSpPr>
                    <p:cNvPr id="3" name="文本框 2"/>
                    <p:cNvSpPr txBox="1"/>
                    <p:nvPr/>
                  </p:nvSpPr>
                  <p:spPr>
                    <a:xfrm>
                      <a:off x="7323" y="5607"/>
                      <a:ext cx="2458" cy="385"/>
                    </a:xfrm>
                    <a:prstGeom prst="rect">
                      <a:avLst/>
                    </a:prstGeom>
                    <a:noFill/>
                    <a:ln w="12700" cmpd="sng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>
                  </p:spPr>
                  <p:txBody>
                    <a:bodyPr wrap="square" rtlCol="0">
                      <a:noAutofit/>
                    </a:bodyPr>
                    <a:p>
                      <a:r>
                        <a:rPr lang="en-US" altLang="zh-CN" sz="10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1600W*1600D*1200H</a:t>
                      </a:r>
                      <a:endParaRPr lang="en-US" altLang="zh-CN" sz="1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8" name="文本框 7"/>
                    <p:cNvSpPr txBox="1"/>
                    <p:nvPr/>
                  </p:nvSpPr>
                  <p:spPr>
                    <a:xfrm>
                      <a:off x="7331" y="6079"/>
                      <a:ext cx="2450" cy="379"/>
                    </a:xfrm>
                    <a:prstGeom prst="rect">
                      <a:avLst/>
                    </a:prstGeom>
                    <a:noFill/>
                    <a:ln w="12700" cmpd="sng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>
                  </p:spPr>
                  <p:txBody>
                    <a:bodyPr wrap="square" rtlCol="0">
                      <a:noAutofit/>
                    </a:bodyPr>
                    <a:p>
                      <a:pPr lvl="0" algn="l">
                        <a:buClrTx/>
                        <a:buSzTx/>
                        <a:buFontTx/>
                      </a:pPr>
                      <a:r>
                        <a:rPr lang="en-US" altLang="zh-CN" sz="10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sym typeface="+mn-ea"/>
                        </a:rPr>
                        <a:t>1600W*1600D*1150H</a:t>
                      </a:r>
                      <a:endParaRPr lang="en-US" altLang="zh-CN" sz="1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sym typeface="+mn-ea"/>
                      </a:endParaRPr>
                    </a:p>
                  </p:txBody>
                </p:sp>
                <p:sp>
                  <p:nvSpPr>
                    <p:cNvPr id="9" name="文本框 8"/>
                    <p:cNvSpPr txBox="1"/>
                    <p:nvPr/>
                  </p:nvSpPr>
                  <p:spPr>
                    <a:xfrm>
                      <a:off x="7323" y="6567"/>
                      <a:ext cx="2458" cy="411"/>
                    </a:xfrm>
                    <a:prstGeom prst="rect">
                      <a:avLst/>
                    </a:prstGeom>
                    <a:noFill/>
                    <a:ln w="12700" cmpd="sng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>
                  </p:spPr>
                  <p:txBody>
                    <a:bodyPr wrap="square" rtlCol="0">
                      <a:noAutofit/>
                    </a:bodyPr>
                    <a:p>
                      <a:pPr lvl="0" algn="l">
                        <a:buClrTx/>
                        <a:buSzTx/>
                        <a:buFontTx/>
                      </a:pPr>
                      <a:r>
                        <a:rPr lang="en-US" altLang="zh-CN" sz="10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sym typeface="+mn-ea"/>
                        </a:rPr>
                        <a:t>1500W*1500D*1200H</a:t>
                      </a:r>
                      <a:endParaRPr lang="en-US" altLang="zh-CN" sz="1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sym typeface="+mn-ea"/>
                      </a:endParaRPr>
                    </a:p>
                  </p:txBody>
                </p:sp>
                <p:sp>
                  <p:nvSpPr>
                    <p:cNvPr id="10" name="文本框 9"/>
                    <p:cNvSpPr txBox="1"/>
                    <p:nvPr/>
                  </p:nvSpPr>
                  <p:spPr>
                    <a:xfrm>
                      <a:off x="7331" y="7039"/>
                      <a:ext cx="2450" cy="368"/>
                    </a:xfrm>
                    <a:prstGeom prst="rect">
                      <a:avLst/>
                    </a:prstGeom>
                    <a:noFill/>
                    <a:ln w="12700" cmpd="sng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>
                  </p:spPr>
                  <p:txBody>
                    <a:bodyPr wrap="square" rtlCol="0">
                      <a:noAutofit/>
                    </a:bodyPr>
                    <a:p>
                      <a:pPr lvl="0" algn="l">
                        <a:buClrTx/>
                        <a:buSzTx/>
                        <a:buFontTx/>
                      </a:pPr>
                      <a:r>
                        <a:rPr lang="en-US" altLang="zh-CN" sz="10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sym typeface="+mn-ea"/>
                        </a:rPr>
                        <a:t>1400W*1400D*1200H</a:t>
                      </a:r>
                      <a:endParaRPr lang="en-US" altLang="zh-CN" sz="1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sym typeface="+mn-ea"/>
                      </a:endParaRPr>
                    </a:p>
                  </p:txBody>
                </p:sp>
                <p:sp>
                  <p:nvSpPr>
                    <p:cNvPr id="12" name="文本框 11"/>
                    <p:cNvSpPr txBox="1"/>
                    <p:nvPr/>
                  </p:nvSpPr>
                  <p:spPr>
                    <a:xfrm>
                      <a:off x="7339" y="7511"/>
                      <a:ext cx="2442" cy="386"/>
                    </a:xfrm>
                    <a:prstGeom prst="rect">
                      <a:avLst/>
                    </a:prstGeom>
                    <a:noFill/>
                    <a:ln w="12700" cmpd="sng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>
                  </p:spPr>
                  <p:txBody>
                    <a:bodyPr wrap="square" rtlCol="0">
                      <a:noAutofit/>
                    </a:bodyPr>
                    <a:p>
                      <a:pPr lvl="0" algn="l">
                        <a:buClrTx/>
                        <a:buSzTx/>
                        <a:buFontTx/>
                      </a:pPr>
                      <a:r>
                        <a:rPr lang="en-US" altLang="zh-CN" sz="10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sym typeface="+mn-ea"/>
                        </a:rPr>
                        <a:t>定制尺寸</a:t>
                      </a:r>
                      <a:endParaRPr lang="en-US" altLang="zh-CN" sz="1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sym typeface="+mn-ea"/>
                      </a:endParaRPr>
                    </a:p>
                  </p:txBody>
                </p:sp>
              </p:grpSp>
              <p:sp>
                <p:nvSpPr>
                  <p:cNvPr id="16" name="文本框 15"/>
                  <p:cNvSpPr txBox="1"/>
                  <p:nvPr/>
                </p:nvSpPr>
                <p:spPr>
                  <a:xfrm>
                    <a:off x="7704" y="2809"/>
                    <a:ext cx="664" cy="376"/>
                  </a:xfrm>
                  <a:prstGeom prst="rect">
                    <a:avLst/>
                  </a:prstGeom>
                  <a:noFill/>
                  <a:ln w="12700" cmpd="sng">
                    <a:noFill/>
                    <a:prstDash val="solid"/>
                  </a:ln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9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t>L</a:t>
                    </a:r>
                    <a:r>
                      <a:rPr lang="zh-CN" altLang="en-US" sz="9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t>型</a:t>
                    </a:r>
                    <a:endParaRPr lang="zh-CN" altLang="en-US" sz="9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17" name="文本框 16"/>
                  <p:cNvSpPr txBox="1"/>
                  <p:nvPr/>
                </p:nvSpPr>
                <p:spPr>
                  <a:xfrm>
                    <a:off x="7848" y="3574"/>
                    <a:ext cx="3120" cy="57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noAutofit/>
                  </a:bodyPr>
                  <a:p>
                    <a:r>
                      <a:rPr lang="zh-CN" altLang="en-US" sz="1200" b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¥</a:t>
                    </a:r>
                    <a:r>
                      <a:rPr lang="en-US" altLang="zh-CN" sz="1200" b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1859.85</a:t>
                    </a:r>
                    <a:r>
                      <a:rPr lang="zh-CN" altLang="en-US" sz="1200" b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（含税价）</a:t>
                    </a:r>
                    <a:endParaRPr lang="zh-CN" altLang="en-US" sz="1200" b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2" name="组合 41"/>
                <p:cNvGrpSpPr/>
                <p:nvPr/>
              </p:nvGrpSpPr>
              <p:grpSpPr>
                <a:xfrm>
                  <a:off x="2256" y="7389"/>
                  <a:ext cx="11099" cy="1743"/>
                  <a:chOff x="371" y="6796"/>
                  <a:chExt cx="18581" cy="3649"/>
                </a:xfrm>
              </p:grpSpPr>
              <p:pic>
                <p:nvPicPr>
                  <p:cNvPr id="43" name="图片 42"/>
                  <p:cNvPicPr>
                    <a:picLocks noChangeAspect="1"/>
                  </p:cNvPicPr>
                  <p:nvPr/>
                </p:nvPicPr>
                <p:blipFill>
                  <a:blip r:embed="rId3"/>
                  <a:srcRect r="3410"/>
                  <a:stretch>
                    <a:fillRect/>
                  </a:stretch>
                </p:blipFill>
                <p:spPr>
                  <a:xfrm>
                    <a:off x="371" y="6796"/>
                    <a:ext cx="18581" cy="3649"/>
                  </a:xfrm>
                  <a:prstGeom prst="rect">
                    <a:avLst/>
                  </a:prstGeom>
                </p:spPr>
              </p:pic>
              <p:grpSp>
                <p:nvGrpSpPr>
                  <p:cNvPr id="44" name="组合 43"/>
                  <p:cNvGrpSpPr/>
                  <p:nvPr/>
                </p:nvGrpSpPr>
                <p:grpSpPr>
                  <a:xfrm rot="0">
                    <a:off x="2397" y="7043"/>
                    <a:ext cx="15066" cy="2852"/>
                    <a:chOff x="2753" y="1659"/>
                    <a:chExt cx="15066" cy="2852"/>
                  </a:xfrm>
                </p:grpSpPr>
                <p:pic>
                  <p:nvPicPr>
                    <p:cNvPr id="45" name="图片 44"/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3702" y="3895"/>
                      <a:ext cx="840" cy="31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46" name="文本框 45"/>
                    <p:cNvSpPr txBox="1"/>
                    <p:nvPr/>
                  </p:nvSpPr>
                  <p:spPr>
                    <a:xfrm>
                      <a:off x="2753" y="3412"/>
                      <a:ext cx="1697" cy="73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p>
                      <a:r>
                        <a:rPr lang="zh-CN" altLang="en-US" sz="8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侧面屏风</a:t>
                      </a:r>
                      <a:endParaRPr lang="zh-CN" altLang="en-US" sz="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47" name="文本框 46"/>
                    <p:cNvSpPr txBox="1"/>
                    <p:nvPr/>
                  </p:nvSpPr>
                  <p:spPr>
                    <a:xfrm>
                      <a:off x="5713" y="3411"/>
                      <a:ext cx="1374" cy="73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p>
                      <a:r>
                        <a:rPr lang="zh-CN" altLang="en-US" sz="8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桌下柜</a:t>
                      </a:r>
                      <a:endParaRPr lang="zh-CN" altLang="en-US" sz="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48" name="文本框 47"/>
                    <p:cNvSpPr txBox="1"/>
                    <p:nvPr/>
                  </p:nvSpPr>
                  <p:spPr>
                    <a:xfrm>
                      <a:off x="8455" y="3411"/>
                      <a:ext cx="1356" cy="73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p>
                      <a:r>
                        <a:rPr lang="zh-CN" altLang="en-US" sz="8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活动柜</a:t>
                      </a:r>
                      <a:endParaRPr lang="zh-CN" altLang="en-US" sz="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49" name="文本框 48"/>
                    <p:cNvSpPr txBox="1"/>
                    <p:nvPr/>
                  </p:nvSpPr>
                  <p:spPr>
                    <a:xfrm>
                      <a:off x="10995" y="3422"/>
                      <a:ext cx="1776" cy="73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p>
                      <a:r>
                        <a:rPr lang="zh-CN" altLang="en-US" sz="8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主机架</a:t>
                      </a:r>
                      <a:endParaRPr lang="zh-CN" altLang="en-US" sz="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50" name="文本框 49"/>
                    <p:cNvSpPr txBox="1"/>
                    <p:nvPr/>
                  </p:nvSpPr>
                  <p:spPr>
                    <a:xfrm>
                      <a:off x="4127" y="3431"/>
                      <a:ext cx="1103" cy="42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noAutofit/>
                    </a:bodyPr>
                    <a:p>
                      <a:r>
                        <a:rPr lang="zh-CN" altLang="en-US" sz="8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¥</a:t>
                      </a:r>
                      <a:r>
                        <a:rPr lang="en-US" altLang="zh-CN" sz="8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</a:t>
                      </a:r>
                      <a:endParaRPr lang="en-US" altLang="zh-CN" sz="800" b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1" name="文本框 50"/>
                    <p:cNvSpPr txBox="1"/>
                    <p:nvPr/>
                  </p:nvSpPr>
                  <p:spPr>
                    <a:xfrm>
                      <a:off x="6822" y="3398"/>
                      <a:ext cx="1103" cy="42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noAutofit/>
                    </a:bodyPr>
                    <a:p>
                      <a:r>
                        <a:rPr lang="zh-CN" altLang="en-US" sz="8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¥</a:t>
                      </a:r>
                      <a:r>
                        <a:rPr lang="en-US" altLang="zh-CN" sz="8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en-US" altLang="zh-CN" sz="800" b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2" name="文本框 51"/>
                    <p:cNvSpPr txBox="1"/>
                    <p:nvPr/>
                  </p:nvSpPr>
                  <p:spPr>
                    <a:xfrm>
                      <a:off x="9493" y="3398"/>
                      <a:ext cx="1128" cy="4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noAutofit/>
                    </a:bodyPr>
                    <a:p>
                      <a:r>
                        <a:rPr lang="zh-CN" altLang="en-US" sz="8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¥</a:t>
                      </a:r>
                      <a:r>
                        <a:rPr lang="en-US" altLang="zh-CN" sz="8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</a:t>
                      </a:r>
                      <a:endParaRPr lang="en-US" altLang="zh-CN" sz="800" b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3" name="文本框 52"/>
                    <p:cNvSpPr txBox="1"/>
                    <p:nvPr/>
                  </p:nvSpPr>
                  <p:spPr>
                    <a:xfrm>
                      <a:off x="12188" y="3365"/>
                      <a:ext cx="1103" cy="42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noAutofit/>
                    </a:bodyPr>
                    <a:p>
                      <a:r>
                        <a:rPr lang="zh-CN" altLang="en-US" sz="10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¥</a:t>
                      </a:r>
                      <a:r>
                        <a:rPr lang="en-US" altLang="zh-CN" sz="10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  <a:endParaRPr lang="en-US" altLang="zh-CN" sz="1000" b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4" name="文本框 53"/>
                    <p:cNvSpPr txBox="1"/>
                    <p:nvPr/>
                  </p:nvSpPr>
                  <p:spPr>
                    <a:xfrm>
                      <a:off x="7786" y="3163"/>
                      <a:ext cx="558" cy="126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t">
                      <a:spAutoFit/>
                    </a:bodyPr>
                    <a:p>
                      <a:r>
                        <a:rPr lang="zh-CN" altLang="en-US" b="1">
                          <a:solidFill>
                            <a:srgbClr val="FF0000"/>
                          </a:solidFill>
                          <a:latin typeface="标准粗黑" panose="02000503000000000000" charset="-122"/>
                          <a:ea typeface="标准粗黑" panose="02000503000000000000" charset="-122"/>
                          <a:cs typeface="Arial" panose="020B0604020202020204" pitchFamily="34" charset="0"/>
                        </a:rPr>
                        <a:t>√</a:t>
                      </a:r>
                      <a:endParaRPr lang="zh-CN" altLang="en-US" b="1">
                        <a:solidFill>
                          <a:srgbClr val="FF0000"/>
                        </a:solidFill>
                        <a:latin typeface="标准粗黑" panose="02000503000000000000" charset="-122"/>
                        <a:ea typeface="标准粗黑" panose="02000503000000000000" charset="-122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5" name="文本框 54"/>
                    <p:cNvSpPr txBox="1"/>
                    <p:nvPr/>
                  </p:nvSpPr>
                  <p:spPr>
                    <a:xfrm>
                      <a:off x="5090" y="3251"/>
                      <a:ext cx="558" cy="126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t">
                      <a:spAutoFit/>
                    </a:bodyPr>
                    <a:p>
                      <a:r>
                        <a:rPr lang="zh-CN" altLang="en-US" b="1">
                          <a:solidFill>
                            <a:srgbClr val="FF0000"/>
                          </a:solidFill>
                          <a:latin typeface="标准粗黑" panose="02000503000000000000" charset="-122"/>
                          <a:ea typeface="标准粗黑" panose="02000503000000000000" charset="-122"/>
                          <a:cs typeface="Arial" panose="020B0604020202020204" pitchFamily="34" charset="0"/>
                        </a:rPr>
                        <a:t>√</a:t>
                      </a:r>
                      <a:endParaRPr lang="zh-CN" altLang="en-US" b="1">
                        <a:solidFill>
                          <a:srgbClr val="FF0000"/>
                        </a:solidFill>
                        <a:latin typeface="标准粗黑" panose="02000503000000000000" charset="-122"/>
                        <a:ea typeface="标准粗黑" panose="02000503000000000000" charset="-122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6" name="文本框 55"/>
                    <p:cNvSpPr txBox="1"/>
                    <p:nvPr/>
                  </p:nvSpPr>
                  <p:spPr>
                    <a:xfrm>
                      <a:off x="15173" y="1936"/>
                      <a:ext cx="2646" cy="694"/>
                    </a:xfrm>
                    <a:prstGeom prst="rect">
                      <a:avLst/>
                    </a:prstGeom>
                    <a:solidFill>
                      <a:srgbClr val="F8F8F8"/>
                    </a:solidFill>
                  </p:spPr>
                  <p:txBody>
                    <a:bodyPr wrap="square" rtlCol="0">
                      <a:noAutofit/>
                    </a:bodyPr>
                    <a:p>
                      <a:r>
                        <a:rPr lang="zh-CN" altLang="en-US" sz="12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¥</a:t>
                      </a:r>
                      <a:r>
                        <a:rPr lang="en-US" altLang="zh-CN" sz="12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2399.85</a:t>
                      </a:r>
                      <a:endParaRPr lang="en-US" altLang="zh-CN" sz="1200" b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7" name="文本框 56"/>
                    <p:cNvSpPr txBox="1"/>
                    <p:nvPr/>
                  </p:nvSpPr>
                  <p:spPr>
                    <a:xfrm>
                      <a:off x="15184" y="2641"/>
                      <a:ext cx="2392" cy="558"/>
                    </a:xfrm>
                    <a:prstGeom prst="rect">
                      <a:avLst/>
                    </a:prstGeom>
                    <a:solidFill>
                      <a:srgbClr val="F8F8F8"/>
                    </a:solidFill>
                  </p:spPr>
                  <p:txBody>
                    <a:bodyPr wrap="square" rtlCol="0">
                      <a:noAutofit/>
                    </a:bodyPr>
                    <a:p>
                      <a:r>
                        <a:rPr lang="zh-CN" altLang="en-US" sz="8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已选</a:t>
                      </a:r>
                      <a:r>
                        <a:rPr lang="en-US" altLang="zh-CN" sz="8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zh-CN" altLang="en-US" sz="8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个配件</a:t>
                      </a:r>
                      <a:endParaRPr lang="zh-CN" altLang="en-US" sz="800">
                        <a:solidFill>
                          <a:schemeClr val="bg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pic>
                  <p:nvPicPr>
                    <p:cNvPr id="58" name="图片 57"/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3087" y="1667"/>
                      <a:ext cx="1455" cy="174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9" name="图片 58"/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8487" y="1699"/>
                      <a:ext cx="1438" cy="171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0" name="图片_15"/>
                    <p:cNvPicPr/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5797" y="1659"/>
                      <a:ext cx="1402" cy="175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61" name="图片_7"/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11179" y="1740"/>
                      <a:ext cx="1445" cy="167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</p:grpSp>
          </p:grpSp>
          <p:sp>
            <p:nvSpPr>
              <p:cNvPr id="4" name="文本框 3"/>
              <p:cNvSpPr txBox="1"/>
              <p:nvPr/>
            </p:nvSpPr>
            <p:spPr>
              <a:xfrm>
                <a:off x="7317" y="2452"/>
                <a:ext cx="3859" cy="47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zh-CN" altLang="en-US" sz="1000"/>
                  <a:t>办公屏风，钢制，</a:t>
                </a:r>
                <a:r>
                  <a:rPr lang="en-US" altLang="zh-CN" sz="1000"/>
                  <a:t>L</a:t>
                </a:r>
                <a:r>
                  <a:rPr lang="zh-CN" altLang="en-US" sz="1000">
                    <a:ea typeface="宋体" panose="02010600030101010101" pitchFamily="2" charset="-122"/>
                  </a:rPr>
                  <a:t>型</a:t>
                </a:r>
                <a:endParaRPr lang="zh-CN" altLang="en-US" sz="1000"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14" name="矩形 13"/>
          <p:cNvSpPr/>
          <p:nvPr/>
        </p:nvSpPr>
        <p:spPr>
          <a:xfrm>
            <a:off x="4180840" y="4938395"/>
            <a:ext cx="1643380" cy="36766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066405" y="1069975"/>
            <a:ext cx="3931920" cy="175133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just" defTabSz="266700" eaLnBrk="1" fontAlgn="auto" latinLnBrk="0" hangingPunct="1">
              <a:lnSpc>
                <a:spcPts val="2860"/>
              </a:lnSpc>
              <a:buFont typeface="+mj-ea"/>
              <a:buNone/>
            </a:pPr>
            <a:r>
              <a:rPr lang="zh-CN" altLang="en-US" sz="1600" b="1">
                <a:solidFill>
                  <a:srgbClr val="FF0000"/>
                </a:solidFill>
                <a:latin typeface="方正仿宋_GB2312" panose="02000000000000000000" charset="-122"/>
                <a:ea typeface="方正仿宋_GB2312" panose="02000000000000000000" charset="-122"/>
              </a:rPr>
              <a:t>（</a:t>
            </a:r>
            <a:r>
              <a:rPr lang="en-US" altLang="zh-CN" sz="1600" b="1">
                <a:solidFill>
                  <a:srgbClr val="FF0000"/>
                </a:solidFill>
                <a:latin typeface="方正仿宋_GB2312" panose="02000000000000000000" charset="-122"/>
                <a:ea typeface="方正仿宋_GB2312" panose="02000000000000000000" charset="-122"/>
              </a:rPr>
              <a:t>1</a:t>
            </a:r>
            <a:r>
              <a:rPr lang="zh-CN" altLang="en-US" sz="1600" b="1">
                <a:solidFill>
                  <a:srgbClr val="FF0000"/>
                </a:solidFill>
                <a:latin typeface="方正仿宋_GB2312" panose="02000000000000000000" charset="-122"/>
                <a:ea typeface="方正仿宋_GB2312" panose="02000000000000000000" charset="-122"/>
              </a:rPr>
              <a:t>）选择尺寸：</a:t>
            </a:r>
            <a:r>
              <a:rPr lang="zh-CN" altLang="en-US" sz="1600">
                <a:solidFill>
                  <a:srgbClr val="FF0000"/>
                </a:solidFill>
                <a:latin typeface="方正仿宋_GB2312" panose="02000000000000000000" charset="-122"/>
                <a:ea typeface="方正仿宋_GB2312" panose="02000000000000000000" charset="-122"/>
              </a:rPr>
              <a:t>点击</a:t>
            </a:r>
            <a:r>
              <a:rPr lang="en-US" altLang="zh-CN" sz="1600" b="1">
                <a:solidFill>
                  <a:srgbClr val="FF0000"/>
                </a:solidFill>
                <a:latin typeface="方正仿宋_GB2312" panose="02000000000000000000" charset="-122"/>
                <a:ea typeface="方正仿宋_GB2312" panose="02000000000000000000" charset="-122"/>
              </a:rPr>
              <a:t>“</a:t>
            </a:r>
            <a:r>
              <a:rPr lang="zh-CN" altLang="en-US" sz="1600" b="1">
                <a:solidFill>
                  <a:srgbClr val="FF0000"/>
                </a:solidFill>
                <a:latin typeface="方正仿宋_GB2312" panose="02000000000000000000" charset="-122"/>
                <a:ea typeface="方正仿宋_GB2312" panose="02000000000000000000" charset="-122"/>
              </a:rPr>
              <a:t>定制尺寸</a:t>
            </a:r>
            <a:r>
              <a:rPr lang="en-US" altLang="zh-CN" sz="1600" b="1">
                <a:solidFill>
                  <a:srgbClr val="FF0000"/>
                </a:solidFill>
                <a:latin typeface="方正仿宋_GB2312" panose="02000000000000000000" charset="-122"/>
                <a:ea typeface="方正仿宋_GB2312" panose="02000000000000000000" charset="-122"/>
              </a:rPr>
              <a:t>”</a:t>
            </a:r>
            <a:r>
              <a:rPr lang="zh-CN" altLang="en-US" sz="1600">
                <a:solidFill>
                  <a:srgbClr val="FF0000"/>
                </a:solidFill>
                <a:latin typeface="方正仿宋_GB2312" panose="02000000000000000000" charset="-122"/>
                <a:ea typeface="方正仿宋_GB2312" panose="02000000000000000000" charset="-122"/>
              </a:rPr>
              <a:t>，在输入尺寸页面输入长、宽、高数据，点击确定，提示定制商品预估价格，点击确定，则反显商品定制尺寸、定制价格至商品详情页，细分规格选中定制尺寸，</a:t>
            </a:r>
            <a:r>
              <a:rPr lang="en-US" altLang="zh-CN" sz="1600" b="1">
                <a:solidFill>
                  <a:srgbClr val="FF0000"/>
                </a:solidFill>
                <a:latin typeface="方正仿宋_GB2312" panose="02000000000000000000" charset="-122"/>
                <a:ea typeface="方正仿宋_GB2312" panose="02000000000000000000" charset="-122"/>
              </a:rPr>
              <a:t>“</a:t>
            </a:r>
            <a:r>
              <a:rPr lang="zh-CN" altLang="en-US" sz="1600" b="1">
                <a:solidFill>
                  <a:srgbClr val="FF0000"/>
                </a:solidFill>
                <a:latin typeface="方正仿宋_GB2312" panose="02000000000000000000" charset="-122"/>
                <a:ea typeface="方正仿宋_GB2312" panose="02000000000000000000" charset="-122"/>
              </a:rPr>
              <a:t>加入购物车</a:t>
            </a:r>
            <a:r>
              <a:rPr lang="en-US" altLang="zh-CN" sz="1600" b="1">
                <a:solidFill>
                  <a:srgbClr val="FF0000"/>
                </a:solidFill>
                <a:latin typeface="方正仿宋_GB2312" panose="02000000000000000000" charset="-122"/>
                <a:ea typeface="方正仿宋_GB2312" panose="02000000000000000000" charset="-122"/>
              </a:rPr>
              <a:t>”</a:t>
            </a:r>
            <a:r>
              <a:rPr lang="zh-CN" altLang="en-US" sz="1600" b="1">
                <a:solidFill>
                  <a:srgbClr val="FF0000"/>
                </a:solidFill>
                <a:latin typeface="方正仿宋_GB2312" panose="02000000000000000000" charset="-122"/>
                <a:ea typeface="方正仿宋_GB2312" panose="02000000000000000000" charset="-122"/>
              </a:rPr>
              <a:t>按钮置灰（不能加入购物车）。</a:t>
            </a:r>
            <a:endParaRPr lang="zh-CN" altLang="en-US" sz="1600" b="1">
              <a:solidFill>
                <a:srgbClr val="FF0000"/>
              </a:solidFill>
              <a:latin typeface="方正仿宋_GB2312" panose="02000000000000000000" charset="-122"/>
              <a:ea typeface="方正仿宋_GB2312" panose="02000000000000000000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183005" y="5489575"/>
            <a:ext cx="4685030" cy="108966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任意多边形 25"/>
          <p:cNvSpPr/>
          <p:nvPr/>
        </p:nvSpPr>
        <p:spPr>
          <a:xfrm>
            <a:off x="5882640" y="4993005"/>
            <a:ext cx="2260600" cy="617220"/>
          </a:xfrm>
          <a:custGeom>
            <a:avLst/>
            <a:gdLst>
              <a:gd name="connisteX0" fmla="*/ 0 w 2260600"/>
              <a:gd name="connsiteY0" fmla="*/ 2677795 h 2677795"/>
              <a:gd name="connisteX1" fmla="*/ 1613535 w 2260600"/>
              <a:gd name="connsiteY1" fmla="*/ 2666365 h 2677795"/>
              <a:gd name="connisteX2" fmla="*/ 1613535 w 2260600"/>
              <a:gd name="connsiteY2" fmla="*/ 10795 h 2677795"/>
              <a:gd name="connisteX3" fmla="*/ 2260600 w 2260600"/>
              <a:gd name="connsiteY3" fmla="*/ 0 h 2677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2260600" h="2677795">
                <a:moveTo>
                  <a:pt x="0" y="2677795"/>
                </a:moveTo>
                <a:lnTo>
                  <a:pt x="1613535" y="2666365"/>
                </a:lnTo>
                <a:lnTo>
                  <a:pt x="1613535" y="10795"/>
                </a:lnTo>
                <a:lnTo>
                  <a:pt x="2260600" y="0"/>
                </a:lnTo>
              </a:path>
            </a:pathLst>
          </a:custGeom>
          <a:noFill/>
          <a:ln w="28575">
            <a:solidFill>
              <a:srgbClr val="FF0000"/>
            </a:solidFill>
            <a:prstDash val="dash"/>
            <a:tailEnd type="triangle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8142605" y="4651375"/>
            <a:ext cx="3857625" cy="119507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just" defTabSz="266700" eaLnBrk="1" fontAlgn="auto" latinLnBrk="0" hangingPunct="1">
              <a:lnSpc>
                <a:spcPts val="2860"/>
              </a:lnSpc>
              <a:buFont typeface="+mj-ea"/>
              <a:buNone/>
            </a:pPr>
            <a:r>
              <a:rPr lang="zh-CN" altLang="en-US" sz="1800" b="1">
                <a:solidFill>
                  <a:srgbClr val="FF0000"/>
                </a:solidFill>
                <a:latin typeface="方正仿宋_GB2312" panose="02000000000000000000" charset="-122"/>
                <a:ea typeface="方正仿宋_GB2312" panose="02000000000000000000" charset="-122"/>
              </a:rPr>
              <a:t>（</a:t>
            </a:r>
            <a:r>
              <a:rPr lang="en-US" altLang="zh-CN" sz="1800" b="1">
                <a:solidFill>
                  <a:srgbClr val="FF0000"/>
                </a:solidFill>
                <a:latin typeface="方正仿宋_GB2312" panose="02000000000000000000" charset="-122"/>
                <a:ea typeface="方正仿宋_GB2312" panose="02000000000000000000" charset="-122"/>
              </a:rPr>
              <a:t>2</a:t>
            </a:r>
            <a:r>
              <a:rPr lang="zh-CN" altLang="en-US" sz="1800" b="1">
                <a:solidFill>
                  <a:srgbClr val="FF0000"/>
                </a:solidFill>
                <a:latin typeface="方正仿宋_GB2312" panose="02000000000000000000" charset="-122"/>
                <a:ea typeface="方正仿宋_GB2312" panose="02000000000000000000" charset="-122"/>
              </a:rPr>
              <a:t>）</a:t>
            </a:r>
            <a:r>
              <a:rPr lang="zh-CN" altLang="en-US" sz="1600" b="1">
                <a:solidFill>
                  <a:srgbClr val="FF0000"/>
                </a:solidFill>
                <a:latin typeface="方正仿宋_GB2312" panose="02000000000000000000" charset="-122"/>
                <a:ea typeface="方正仿宋_GB2312" panose="02000000000000000000" charset="-122"/>
              </a:rPr>
              <a:t>选择配件：</a:t>
            </a:r>
            <a:r>
              <a:rPr lang="zh-CN" altLang="en-US" sz="1600">
                <a:solidFill>
                  <a:srgbClr val="FF0000"/>
                </a:solidFill>
                <a:latin typeface="方正仿宋_GB2312" panose="02000000000000000000" charset="-122"/>
                <a:ea typeface="方正仿宋_GB2312" panose="02000000000000000000" charset="-122"/>
              </a:rPr>
              <a:t>在配件选项中按需在配件前的方框内打钩。</a:t>
            </a:r>
            <a:endParaRPr lang="zh-CN" altLang="en-US" sz="1600">
              <a:solidFill>
                <a:srgbClr val="FF0000"/>
              </a:solidFill>
              <a:latin typeface="方正仿宋_GB2312" panose="02000000000000000000" charset="-122"/>
              <a:ea typeface="方正仿宋_GB2312" panose="02000000000000000000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943600" y="5733415"/>
            <a:ext cx="1298575" cy="74612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任意多边形 28"/>
          <p:cNvSpPr/>
          <p:nvPr/>
        </p:nvSpPr>
        <p:spPr>
          <a:xfrm>
            <a:off x="7239000" y="5770245"/>
            <a:ext cx="898525" cy="474980"/>
          </a:xfrm>
          <a:custGeom>
            <a:avLst/>
            <a:gdLst>
              <a:gd name="connisteX0" fmla="*/ 0 w 2260600"/>
              <a:gd name="connsiteY0" fmla="*/ 2677795 h 2677795"/>
              <a:gd name="connisteX1" fmla="*/ 1613535 w 2260600"/>
              <a:gd name="connsiteY1" fmla="*/ 2666365 h 2677795"/>
              <a:gd name="connisteX2" fmla="*/ 1613535 w 2260600"/>
              <a:gd name="connsiteY2" fmla="*/ 10795 h 2677795"/>
              <a:gd name="connisteX3" fmla="*/ 2260600 w 2260600"/>
              <a:gd name="connsiteY3" fmla="*/ 0 h 2677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2260600" h="2677795">
                <a:moveTo>
                  <a:pt x="0" y="2677795"/>
                </a:moveTo>
                <a:lnTo>
                  <a:pt x="1613535" y="2666365"/>
                </a:lnTo>
                <a:lnTo>
                  <a:pt x="1613535" y="10795"/>
                </a:lnTo>
                <a:lnTo>
                  <a:pt x="2260600" y="0"/>
                </a:lnTo>
              </a:path>
            </a:pathLst>
          </a:custGeom>
          <a:noFill/>
          <a:ln w="28575">
            <a:solidFill>
              <a:srgbClr val="FF0000"/>
            </a:solidFill>
            <a:prstDash val="dash"/>
            <a:tailEnd type="triangle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8153400" y="5473065"/>
            <a:ext cx="3846195" cy="94805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just" defTabSz="266700" eaLnBrk="1" fontAlgn="auto" latinLnBrk="0" hangingPunct="1">
              <a:lnSpc>
                <a:spcPts val="2860"/>
              </a:lnSpc>
              <a:buFont typeface="+mj-ea"/>
              <a:buNone/>
            </a:pPr>
            <a:r>
              <a:rPr lang="zh-CN" altLang="en-US" sz="1600" b="1">
                <a:solidFill>
                  <a:srgbClr val="FF0000"/>
                </a:solidFill>
                <a:latin typeface="方正仿宋_GB2312" panose="02000000000000000000" charset="-122"/>
                <a:ea typeface="方正仿宋_GB2312" panose="02000000000000000000" charset="-122"/>
              </a:rPr>
              <a:t>（</a:t>
            </a:r>
            <a:r>
              <a:rPr lang="en-US" altLang="zh-CN" sz="1600" b="1">
                <a:solidFill>
                  <a:srgbClr val="FF0000"/>
                </a:solidFill>
                <a:latin typeface="方正仿宋_GB2312" panose="02000000000000000000" charset="-122"/>
                <a:ea typeface="方正仿宋_GB2312" panose="02000000000000000000" charset="-122"/>
              </a:rPr>
              <a:t>3</a:t>
            </a:r>
            <a:r>
              <a:rPr lang="zh-CN" altLang="en-US" sz="1600" b="1">
                <a:solidFill>
                  <a:srgbClr val="FF0000"/>
                </a:solidFill>
                <a:latin typeface="方正仿宋_GB2312" panose="02000000000000000000" charset="-122"/>
                <a:ea typeface="方正仿宋_GB2312" panose="02000000000000000000" charset="-122"/>
              </a:rPr>
              <a:t>）提交请购：</a:t>
            </a:r>
            <a:r>
              <a:rPr lang="zh-CN" altLang="en-US" sz="1600">
                <a:solidFill>
                  <a:srgbClr val="FF0000"/>
                </a:solidFill>
                <a:latin typeface="方正仿宋_GB2312" panose="02000000000000000000" charset="-122"/>
                <a:ea typeface="方正仿宋_GB2312" panose="02000000000000000000" charset="-122"/>
              </a:rPr>
              <a:t>显示选购的配件个数和含配件的最终价格，点击组合购买，提交请购单。</a:t>
            </a:r>
            <a:endParaRPr lang="zh-CN" altLang="en-US" sz="1600">
              <a:solidFill>
                <a:srgbClr val="FF0000"/>
              </a:solidFill>
              <a:latin typeface="方正仿宋_GB2312" panose="02000000000000000000" charset="-122"/>
              <a:ea typeface="方正仿宋_GB2312" panose="02000000000000000000" charset="-122"/>
            </a:endParaRPr>
          </a:p>
        </p:txBody>
      </p:sp>
      <p:sp>
        <p:nvSpPr>
          <p:cNvPr id="18" name="任意多边形 17"/>
          <p:cNvSpPr/>
          <p:nvPr/>
        </p:nvSpPr>
        <p:spPr>
          <a:xfrm>
            <a:off x="5817235" y="1487170"/>
            <a:ext cx="2249170" cy="3590925"/>
          </a:xfrm>
          <a:custGeom>
            <a:avLst/>
            <a:gdLst>
              <a:gd name="connisteX0" fmla="*/ 0 w 2249170"/>
              <a:gd name="connsiteY0" fmla="*/ 3248660 h 3248660"/>
              <a:gd name="connisteX1" fmla="*/ 1426210 w 2249170"/>
              <a:gd name="connsiteY1" fmla="*/ 3248660 h 3248660"/>
              <a:gd name="connisteX2" fmla="*/ 1437005 w 2249170"/>
              <a:gd name="connsiteY2" fmla="*/ 11430 h 3248660"/>
              <a:gd name="connisteX3" fmla="*/ 2249170 w 2249170"/>
              <a:gd name="connsiteY3" fmla="*/ 0 h 324866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2249170" h="3248660">
                <a:moveTo>
                  <a:pt x="0" y="3248660"/>
                </a:moveTo>
                <a:lnTo>
                  <a:pt x="1426210" y="3248660"/>
                </a:lnTo>
                <a:lnTo>
                  <a:pt x="1437005" y="11430"/>
                </a:lnTo>
                <a:lnTo>
                  <a:pt x="2249170" y="0"/>
                </a:lnTo>
              </a:path>
            </a:pathLst>
          </a:custGeom>
          <a:noFill/>
          <a:ln w="28575" cmpd="sng">
            <a:solidFill>
              <a:srgbClr val="FF0000"/>
            </a:solidFill>
            <a:prstDash val="dash"/>
            <a:tailEnd type="triangle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5800" y="3355975"/>
            <a:ext cx="3694430" cy="12604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/>
          <p:nvPr>
            <p:ph type="title"/>
          </p:nvPr>
        </p:nvSpPr>
        <p:spPr>
          <a:xfrm>
            <a:off x="116840" y="504190"/>
            <a:ext cx="6045200" cy="322580"/>
          </a:xfrm>
        </p:spPr>
        <p:txBody>
          <a:bodyPr wrap="square"/>
          <a:p>
            <a:r>
              <a:rPr lang="zh-CN" altLang="en-US" b="1">
                <a:ea typeface="微软雅黑" panose="020B0503020204020204" charset="-122"/>
              </a:rPr>
              <a:t>业务功能变更介绍</a:t>
            </a:r>
            <a:r>
              <a:rPr lang="en-US" altLang="zh-CN" b="1">
                <a:ea typeface="微软雅黑" panose="020B0503020204020204" charset="-122"/>
              </a:rPr>
              <a:t>——</a:t>
            </a:r>
            <a:r>
              <a:rPr lang="zh-CN" altLang="en-US" b="1">
                <a:ea typeface="微软雅黑" panose="020B0503020204020204" charset="-122"/>
              </a:rPr>
              <a:t>支持按照小数点选购</a:t>
            </a:r>
            <a:endParaRPr lang="zh-CN" altLang="en-US" b="1">
              <a:ea typeface="微软雅黑" panose="020B0503020204020204" charset="-122"/>
            </a:endParaRPr>
          </a:p>
        </p:txBody>
      </p:sp>
      <p:pic>
        <p:nvPicPr>
          <p:cNvPr id="12" name="图片 11"/>
          <p:cNvPicPr/>
          <p:nvPr/>
        </p:nvPicPr>
        <p:blipFill>
          <a:blip r:embed="rId1"/>
          <a:stretch>
            <a:fillRect/>
          </a:stretch>
        </p:blipFill>
        <p:spPr>
          <a:xfrm>
            <a:off x="5023168" y="8248650"/>
            <a:ext cx="1175067" cy="432117"/>
          </a:xfrm>
          <a:prstGeom prst="rect">
            <a:avLst/>
          </a:prstGeom>
        </p:spPr>
      </p:pic>
      <p:sp>
        <p:nvSpPr>
          <p:cNvPr id="57" name="Rectangle 269"/>
          <p:cNvSpPr/>
          <p:nvPr/>
        </p:nvSpPr>
        <p:spPr>
          <a:xfrm>
            <a:off x="304165" y="1297940"/>
            <a:ext cx="2476500" cy="4813300"/>
          </a:xfrm>
          <a:prstGeom prst="rect">
            <a:avLst/>
          </a:prstGeom>
          <a:solidFill>
            <a:srgbClr val="007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824" tIns="41411" rIns="82824" bIns="41411" rtlCol="0" anchor="ctr"/>
          <a:p>
            <a:pPr marL="0" indent="0" eaLnBrk="1" fontAlgn="auto" latinLnBrk="0" hangingPunct="1">
              <a:lnSpc>
                <a:spcPts val="368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路径：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选购专区-共享专区-直属共享物资类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  <a:p>
            <a:pPr marL="0" indent="0" eaLnBrk="1" fontAlgn="auto" latinLnBrk="0" hangingPunct="1">
              <a:lnSpc>
                <a:spcPts val="368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操作：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用户进入物资类页面，专区支持物料按照小数位购买。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宋体" panose="02010600030101010101" pitchFamily="2" charset="-122"/>
            </a:endParaRPr>
          </a:p>
          <a:p>
            <a:pPr marL="0" indent="0" eaLnBrk="1" fontAlgn="base" latinLnBrk="0" hangingPunct="1">
              <a:lnSpc>
                <a:spcPts val="368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603375"/>
            <a:ext cx="9000000" cy="415174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709420" y="3053079"/>
            <a:ext cx="4933901" cy="1232403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b="1" spc="345" dirty="0">
                <a:solidFill>
                  <a:srgbClr val="4D484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感 谢 聆 听</a:t>
            </a:r>
            <a:endParaRPr sz="7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object 5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5734811" y="405383"/>
            <a:ext cx="5320284" cy="4477512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478790" y="4936502"/>
            <a:ext cx="11016615" cy="9525"/>
          </a:xfrm>
          <a:custGeom>
            <a:avLst/>
            <a:gdLst/>
            <a:ahLst/>
            <a:cxnLst/>
            <a:rect l="l" t="t" r="r" b="b"/>
            <a:pathLst>
              <a:path w="11016615" h="9525">
                <a:moveTo>
                  <a:pt x="11016615" y="9525"/>
                </a:moveTo>
                <a:lnTo>
                  <a:pt x="0" y="9525"/>
                </a:lnTo>
                <a:lnTo>
                  <a:pt x="0" y="0"/>
                </a:lnTo>
                <a:lnTo>
                  <a:pt x="11016615" y="0"/>
                </a:lnTo>
                <a:lnTo>
                  <a:pt x="11016615" y="9525"/>
                </a:lnTo>
                <a:close/>
              </a:path>
            </a:pathLst>
          </a:custGeom>
          <a:solidFill>
            <a:srgbClr val="00808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COMMONDATA" val="eyJoZGlkIjoiODIzZGFkZjdkYzcwNDYwMmFlNWVhNGQ2ZjVkOTBjMWMifQ=="/>
  <p:tag name="KSO_WPP_MARK_KEY" val="8fa0435c-92ae-4531-9e87-62352b2516ee"/>
  <p:tag name="commondata" val="eyJoZGlkIjoiNDA0ZGZjOGI3N2ZkMTlkN2IzNzJjNjQ2MTgyZWY1MjIifQ=="/>
  <p:tag name="resource_record_key" val="{&quot;13&quot;:[4680684,4563127,4364974],&quot;29&quot;:[20740244],&quot;70&quot;:[3323868,3332425,3321987,3317136,3314058,3318301,3322019,3330158,3318865,3321512,3321760]}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9.xml><?xml version="1.0" encoding="utf-8"?>
<p:tagLst xmlns:p="http://schemas.openxmlformats.org/presentationml/2006/main">
  <p:tag name="MH" val="20190629162249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706</Words>
  <Application>WPS 演示</Application>
  <PresentationFormat>On-screen Show (4:3)</PresentationFormat>
  <Paragraphs>113</Paragraphs>
  <Slides>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8" baseType="lpstr">
      <vt:lpstr>Arial</vt:lpstr>
      <vt:lpstr>宋体</vt:lpstr>
      <vt:lpstr>Wingdings</vt:lpstr>
      <vt:lpstr>微软雅黑</vt:lpstr>
      <vt:lpstr>Arial</vt:lpstr>
      <vt:lpstr>等线</vt:lpstr>
      <vt:lpstr>Century Gothic</vt:lpstr>
      <vt:lpstr>Calibri</vt:lpstr>
      <vt:lpstr>Wingdings</vt:lpstr>
      <vt:lpstr>Arial Unicode MS</vt:lpstr>
      <vt:lpstr>方正仿宋_GB2312</vt:lpstr>
      <vt:lpstr>标准粗黑</vt:lpstr>
      <vt:lpstr>Office Theme</vt:lpstr>
      <vt:lpstr>PowerPoint 演示文稿</vt:lpstr>
      <vt:lpstr>业务功能变更介绍——固定尺寸商品选购</vt:lpstr>
      <vt:lpstr>业务功能变更介绍——定制商品选购</vt:lpstr>
      <vt:lpstr>业务功能变更介绍——支持按照小数点选购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2024年办公类物资框架竞争性谈判采购成交供应商上架部署专题培训</dc:title>
  <dc:creator/>
  <cp:lastModifiedBy>馨元</cp:lastModifiedBy>
  <cp:revision>125</cp:revision>
  <dcterms:created xsi:type="dcterms:W3CDTF">2024-08-27T05:53:00Z</dcterms:created>
  <dcterms:modified xsi:type="dcterms:W3CDTF">2025-04-15T06:14:36Z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2022-09-28T00:00:00Z</vt:filetime>
  </property>
  <property fmtid="{D5CDD505-2E9C-101B-9397-08002B2CF9AE}" pid="3" name="Creator">
    <vt:lpwstr>WPS 演示</vt:lpwstr>
  </property>
  <property fmtid="{D5CDD505-2E9C-101B-9397-08002B2CF9AE}" pid="4" name="LastSaved">
    <vt:filetime>2023-09-10T00:00:00Z</vt:filetime>
  </property>
  <property fmtid="{D5CDD505-2E9C-101B-9397-08002B2CF9AE}" pid="5" name="SourceModified">
    <vt:lpwstr>D:20220902184931+10'49'</vt:lpwstr>
  </property>
  <property fmtid="{D5CDD505-2E9C-101B-9397-08002B2CF9AE}" pid="6" name="ICV">
    <vt:lpwstr>E23EB3B9611F43B2AEB81831476AB51B_13</vt:lpwstr>
  </property>
  <property fmtid="{D5CDD505-2E9C-101B-9397-08002B2CF9AE}" pid="7" name="KSOProductBuildVer">
    <vt:lpwstr>2052-11.8.2.12085</vt:lpwstr>
  </property>
  <property fmtid="{D5CDD505-2E9C-101B-9397-08002B2CF9AE}" pid="8" name="e04242b7-d752-4081-b5b7-9aad2bb55b7e">
    <vt:lpwstr>{"isAdvancePlay":0,"isLoopPlay":0,"time":60000,"userId":""}</vt:lpwstr>
  </property>
</Properties>
</file>