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3"/>
  </p:sldMasterIdLst>
  <p:notesMasterIdLst>
    <p:notesMasterId r:id="rId5"/>
  </p:notesMasterIdLst>
  <p:handoutMasterIdLst>
    <p:handoutMasterId r:id="rId102"/>
  </p:handoutMasterIdLst>
  <p:sldIdLst>
    <p:sldId id="11089755" r:id="rId4"/>
    <p:sldId id="11090279" r:id="rId6"/>
    <p:sldId id="11090309" r:id="rId7"/>
    <p:sldId id="11090310" r:id="rId8"/>
    <p:sldId id="11090311" r:id="rId9"/>
    <p:sldId id="11090316" r:id="rId10"/>
    <p:sldId id="11090317" r:id="rId11"/>
    <p:sldId id="11090312" r:id="rId12"/>
    <p:sldId id="11090326" r:id="rId13"/>
    <p:sldId id="11090329" r:id="rId14"/>
    <p:sldId id="11090330" r:id="rId15"/>
    <p:sldId id="11090331" r:id="rId16"/>
    <p:sldId id="11090332" r:id="rId17"/>
    <p:sldId id="11090333" r:id="rId18"/>
    <p:sldId id="11090334" r:id="rId19"/>
    <p:sldId id="11090336" r:id="rId20"/>
    <p:sldId id="11090337" r:id="rId21"/>
    <p:sldId id="11090338" r:id="rId22"/>
    <p:sldId id="11090339" r:id="rId23"/>
    <p:sldId id="11090193" r:id="rId24"/>
    <p:sldId id="11090194" r:id="rId25"/>
    <p:sldId id="11090197" r:id="rId26"/>
    <p:sldId id="11090294" r:id="rId27"/>
    <p:sldId id="11090198" r:id="rId28"/>
    <p:sldId id="11090199" r:id="rId29"/>
    <p:sldId id="11090200" r:id="rId30"/>
    <p:sldId id="11090202" r:id="rId31"/>
    <p:sldId id="11090203" r:id="rId32"/>
    <p:sldId id="11090341" r:id="rId33"/>
    <p:sldId id="11090201" r:id="rId34"/>
    <p:sldId id="11090204" r:id="rId35"/>
    <p:sldId id="11090205" r:id="rId36"/>
    <p:sldId id="11090318" r:id="rId37"/>
    <p:sldId id="11090206" r:id="rId38"/>
    <p:sldId id="11090207" r:id="rId39"/>
    <p:sldId id="11090208" r:id="rId40"/>
    <p:sldId id="11090209" r:id="rId41"/>
    <p:sldId id="11090319" r:id="rId42"/>
    <p:sldId id="11090356" r:id="rId43"/>
    <p:sldId id="11090352" r:id="rId44"/>
    <p:sldId id="11090211" r:id="rId45"/>
    <p:sldId id="11090212" r:id="rId46"/>
    <p:sldId id="11090213" r:id="rId47"/>
    <p:sldId id="11090214" r:id="rId48"/>
    <p:sldId id="11090215" r:id="rId49"/>
    <p:sldId id="11090322" r:id="rId50"/>
    <p:sldId id="11090323" r:id="rId51"/>
    <p:sldId id="11090366" r:id="rId52"/>
    <p:sldId id="11090367" r:id="rId53"/>
    <p:sldId id="11090368" r:id="rId54"/>
    <p:sldId id="11090369" r:id="rId55"/>
    <p:sldId id="11090370" r:id="rId56"/>
    <p:sldId id="11090221" r:id="rId57"/>
    <p:sldId id="11090222" r:id="rId58"/>
    <p:sldId id="11090223" r:id="rId59"/>
    <p:sldId id="11090190" r:id="rId60"/>
    <p:sldId id="11090226" r:id="rId61"/>
    <p:sldId id="11090227" r:id="rId62"/>
    <p:sldId id="11090384" r:id="rId63"/>
    <p:sldId id="11090229" r:id="rId64"/>
    <p:sldId id="11090231" r:id="rId65"/>
    <p:sldId id="11090232" r:id="rId66"/>
    <p:sldId id="11090235" r:id="rId67"/>
    <p:sldId id="11090236" r:id="rId68"/>
    <p:sldId id="11090295" r:id="rId69"/>
    <p:sldId id="11090296" r:id="rId70"/>
    <p:sldId id="11090237" r:id="rId71"/>
    <p:sldId id="11090238" r:id="rId72"/>
    <p:sldId id="11090239" r:id="rId73"/>
    <p:sldId id="11090354" r:id="rId74"/>
    <p:sldId id="11090355" r:id="rId75"/>
    <p:sldId id="11090300" r:id="rId76"/>
    <p:sldId id="11090298" r:id="rId77"/>
    <p:sldId id="11090320" r:id="rId78"/>
    <p:sldId id="11090240" r:id="rId79"/>
    <p:sldId id="11090241" r:id="rId80"/>
    <p:sldId id="11090242" r:id="rId81"/>
    <p:sldId id="11090243" r:id="rId82"/>
    <p:sldId id="11090301" r:id="rId83"/>
    <p:sldId id="11090244" r:id="rId84"/>
    <p:sldId id="11090245" r:id="rId85"/>
    <p:sldId id="11090249" r:id="rId86"/>
    <p:sldId id="11090250" r:id="rId87"/>
    <p:sldId id="11090251" r:id="rId88"/>
    <p:sldId id="11090252" r:id="rId89"/>
    <p:sldId id="11090253" r:id="rId90"/>
    <p:sldId id="11090255" r:id="rId91"/>
    <p:sldId id="11090256" r:id="rId92"/>
    <p:sldId id="11090257" r:id="rId93"/>
    <p:sldId id="11090258" r:id="rId94"/>
    <p:sldId id="11090358" r:id="rId95"/>
    <p:sldId id="11090359" r:id="rId96"/>
    <p:sldId id="11090371" r:id="rId97"/>
    <p:sldId id="11090372" r:id="rId98"/>
    <p:sldId id="11090373" r:id="rId99"/>
    <p:sldId id="11090374" r:id="rId100"/>
    <p:sldId id="11089642" r:id="rId101"/>
  </p:sldIdLst>
  <p:sldSz cx="24384000" cy="13716000"/>
  <p:notesSz cx="9144000" cy="6858000"/>
  <p:embeddedFontLst>
    <p:embeddedFont>
      <p:font typeface="微软雅黑" panose="020B0503020204020204" charset="-122"/>
      <p:regular r:id="rId107"/>
    </p:embeddedFont>
    <p:embeddedFont>
      <p:font typeface="等线" panose="02010600030101010101" charset="-122"/>
      <p:regular r:id="rId108"/>
    </p:embeddedFont>
    <p:embeddedFont>
      <p:font typeface="华文中宋" panose="02010600040101010101" charset="-122"/>
      <p:regular r:id="rId109"/>
    </p:embeddedFont>
    <p:embeddedFont>
      <p:font typeface="Calibri" panose="020F0502020204030204" charset="0"/>
      <p:regular r:id="rId110"/>
      <p:bold r:id="rId111"/>
      <p:italic r:id="rId112"/>
      <p:boldItalic r:id="rId113"/>
    </p:embeddedFont>
  </p:embeddedFontLst>
  <p:custDataLst>
    <p:tags r:id="rId11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.N.Liu" initials="J" lastIdx="3" clrIdx="0"/>
  <p:cmAuthor id="2" name=" " initials=" " lastIdx="19" clrIdx="0"/>
  <p:cmAuthor id="3" name="HP 840G4" initials="H" lastIdx="5" clrIdx="1"/>
  <p:cmAuthor id="4" name="admin" initials="a" lastIdx="13" clrIdx="2"/>
  <p:cmAuthor id="5" name="xyzt" initials="x" lastIdx="7" clrIdx="4"/>
  <p:cmAuthor id="0" name="wjs" initials="w" lastIdx="1" clrIdx="0"/>
  <p:cmAuthor id="7" name="wuwei" initials="w" lastIdx="2" clrIdx="5"/>
  <p:cmAuthor id="8" name="Anny" initials="A" lastIdx="0" clrIdx="7"/>
  <p:cmAuthor id="9" name="shenweiyuan" initials="s" lastIdx="1" clrIdx="8"/>
  <p:cmAuthor id="10" name="Deng, M." initials="DM" lastIdx="1" clrIdx="10"/>
  <p:cmAuthor id="11" name="lijiangtao" initials="ljt" lastIdx="7" clrIdx="10"/>
  <p:cmAuthor id="12" name="nathen" initials="n" lastIdx="2" clrIdx="11"/>
  <p:cmAuthor id="13" name="woolf zhang" initials="wz" lastIdx="5" clrIdx="12"/>
  <p:cmAuthor id="14" name="Ge Xinliang" initials="G" lastIdx="5" clrIdx="13"/>
  <p:cmAuthor id="15" name="an123" initials="a" lastIdx="5" clrIdx="14"/>
  <p:cmAuthor id="17" name="Yancai Wei" initials="YW" lastIdx="1" clrIdx="16"/>
  <p:cmAuthor id="18" name="111" initials="11" lastIdx="1" clrIdx="17"/>
  <p:cmAuthor id="20" name="kiki" initials="k" lastIdx="1" clrIdx="19"/>
  <p:cmAuthor id="21" name="Perry" initials="P" lastIdx="1" clrIdx="20"/>
  <p:cmAuthor id="29" name="liu qiaobo" initials="lq" lastIdx="1" clrIdx="12"/>
  <p:cmAuthor id="19" name="云霄" initials="云" lastIdx="1" clrIdx="15"/>
  <p:cmAuthor id="78" name="zhangshh" initials="z" lastIdx="1" clrIdx="66"/>
  <p:cmAuthor id="22" name="LucasHou" initials="L" lastIdx="1" clrIdx="21"/>
  <p:cmAuthor id="23" name="杨旭" initials="杨旭" lastIdx="1" clrIdx="21"/>
  <p:cmAuthor id="24" name="HQY" initials="H" lastIdx="1" clrIdx="24"/>
  <p:cmAuthor id="25" name="26582" initials="2" lastIdx="1" clrIdx="26"/>
  <p:cmAuthor id="26" name="宋 磊" initials="宋" lastIdx="1" clrIdx="25"/>
  <p:cmAuthor id="27" name="未知用户6" initials="未知用户6" lastIdx="1" clrIdx="9"/>
  <p:cmAuthor id="28" name="Windows 用户" initials="W用" lastIdx="1" clrIdx="26"/>
  <p:cmAuthor id="32" name="LiuShiyuan1" initials="L" lastIdx="1" clrIdx="31"/>
  <p:cmAuthor id="75" name="作者" initials="A" lastIdx="0" clrIdx="24"/>
  <p:cmAuthor id="76" name="孙妮" initials="孙妮" lastIdx="1" clrIdx="25"/>
  <p:cmAuthor id="77" name="My" initials="M" lastIdx="1" clrIdx="26"/>
  <p:cmAuthor id="79" name="842232127@qq.com" initials="8" lastIdx="1" clrIdx="28"/>
  <p:cmAuthor id="80" name="HP" initials="H" lastIdx="2" clrIdx="29"/>
  <p:cmAuthor id="6" name="何灵" initials="101_ling-he" lastIdx="1" clrIdx="5"/>
  <p:cmAuthor id="33" name="Carl蔡司" initials="C" lastIdx="1" clrIdx="32"/>
  <p:cmAuthor id="34" name="ren" initials="r" lastIdx="3" clrIdx="33"/>
  <p:cmAuthor id="43" name="朱 维佳" initials="朱" lastIdx="1" clrIdx="42"/>
  <p:cmAuthor id="45" name="ygsoft" initials="YG" lastIdx="1" clrIdx="64"/>
  <p:cmAuthor id="49" name="Fan Isaac" initials="FI" lastIdx="1" clrIdx="64"/>
  <p:cmAuthor id="50" name="Zhang Nathan" initials="ZN" lastIdx="1" clrIdx="6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64"/>
    <a:srgbClr val="A0B7E1"/>
    <a:srgbClr val="409EFE"/>
    <a:srgbClr val="A5A5A5"/>
    <a:srgbClr val="00706B"/>
    <a:srgbClr val="278096"/>
    <a:srgbClr val="417F93"/>
    <a:srgbClr val="738BB7"/>
    <a:srgbClr val="66A1B5"/>
    <a:srgbClr val="3D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76"/>
    <p:restoredTop sz="95833" autoAdjust="0"/>
  </p:normalViewPr>
  <p:slideViewPr>
    <p:cSldViewPr snapToGrid="0" snapToObjects="1" showGuides="1">
      <p:cViewPr>
        <p:scale>
          <a:sx n="48" d="100"/>
          <a:sy n="48" d="100"/>
        </p:scale>
        <p:origin x="144" y="456"/>
      </p:cViewPr>
      <p:guideLst>
        <p:guide orient="horz" pos="5620"/>
        <p:guide orient="horz" pos="5151"/>
        <p:guide pos="8270"/>
        <p:guide pos="2112"/>
        <p:guide pos="918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5.xml"/><Relationship Id="rId98" Type="http://schemas.openxmlformats.org/officeDocument/2006/relationships/slide" Target="slides/slide94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" Type="http://schemas.openxmlformats.org/officeDocument/2006/relationships/slide" Target="slides/slide5.xml"/><Relationship Id="rId89" Type="http://schemas.openxmlformats.org/officeDocument/2006/relationships/slide" Target="slides/slide85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4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3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4" Type="http://schemas.openxmlformats.org/officeDocument/2006/relationships/tags" Target="tags/tag819.xml"/><Relationship Id="rId113" Type="http://schemas.openxmlformats.org/officeDocument/2006/relationships/font" Target="fonts/font7.fntdata"/><Relationship Id="rId112" Type="http://schemas.openxmlformats.org/officeDocument/2006/relationships/font" Target="fonts/font6.fntdata"/><Relationship Id="rId111" Type="http://schemas.openxmlformats.org/officeDocument/2006/relationships/font" Target="fonts/font5.fntdata"/><Relationship Id="rId110" Type="http://schemas.openxmlformats.org/officeDocument/2006/relationships/font" Target="fonts/font4.fntdata"/><Relationship Id="rId11" Type="http://schemas.openxmlformats.org/officeDocument/2006/relationships/slide" Target="slides/slide7.xml"/><Relationship Id="rId109" Type="http://schemas.openxmlformats.org/officeDocument/2006/relationships/font" Target="fonts/font3.fntdata"/><Relationship Id="rId108" Type="http://schemas.openxmlformats.org/officeDocument/2006/relationships/font" Target="fonts/font2.fntdata"/><Relationship Id="rId107" Type="http://schemas.openxmlformats.org/officeDocument/2006/relationships/font" Target="fonts/font1.fntdata"/><Relationship Id="rId106" Type="http://schemas.openxmlformats.org/officeDocument/2006/relationships/commentAuthors" Target="commentAuthors.xml"/><Relationship Id="rId105" Type="http://schemas.openxmlformats.org/officeDocument/2006/relationships/tableStyles" Target="tableStyles.xml"/><Relationship Id="rId104" Type="http://schemas.openxmlformats.org/officeDocument/2006/relationships/viewProps" Target="viewProps.xml"/><Relationship Id="rId103" Type="http://schemas.openxmlformats.org/officeDocument/2006/relationships/presProps" Target="presProps.xml"/><Relationship Id="rId102" Type="http://schemas.openxmlformats.org/officeDocument/2006/relationships/handoutMaster" Target="handoutMasters/handoutMaster1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kumimoji="1"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C5BE4791-2150-CA49-BCB1-5227D4CC0A25}" type="datetimeFigureOut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kumimoji="1" lang="zh-CN" altLang="en-US" strike="noStrike" noProof="1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222DC8DF-69E3-3345-8471-C995826CFE3F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kumimoji="1"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CB63F356-DEB2-E348-BE53-798DCEC18C69}" type="datetimeFigureOut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  <p:sp>
        <p:nvSpPr>
          <p:cNvPr id="36868" name="备注占位符 4"/>
          <p:cNvSpPr>
            <a:spLocks noGrp="1"/>
          </p:cNvSpPr>
          <p:nvPr>
            <p:ph type="body" sz="quarter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二级</a:t>
            </a:r>
            <a:endParaRPr lang="zh-CN" altLang="en-US"/>
          </a:p>
          <a:p>
            <a:pPr lvl="2" indent="0"/>
            <a:r>
              <a:rPr lang="zh-CN" altLang="en-US"/>
              <a:t>三级</a:t>
            </a:r>
            <a:endParaRPr lang="zh-CN" altLang="en-US"/>
          </a:p>
          <a:p>
            <a:pPr lvl="3" indent="0"/>
            <a:r>
              <a:rPr lang="zh-CN" altLang="en-US"/>
              <a:t>四级</a:t>
            </a:r>
            <a:endParaRPr lang="zh-CN" altLang="en-US"/>
          </a:p>
          <a:p>
            <a:pPr lvl="4" indent="0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kumimoji="1" lang="zh-CN" altLang="en-US" strike="noStrike" noProof="1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8358A4-F945-405B-B193-3D176AA8B5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  <a:sym typeface="+mn-e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861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861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zh-CN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en-US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861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861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占位符 1"/>
          <p:cNvSpPr>
            <a:spLocks noGrp="1"/>
          </p:cNvSpPr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fontAlgn="auto"/>
            <a:fld id="{AFA4E9EC-1BD0-AA45-99D7-2ED3BDD3E357}" type="slidenum">
              <a:rPr kumimoji="1" lang="zh-CN" altLang="en-US" strike="noStrike" noProof="1" smtClean="0">
                <a:latin typeface="+mn-lt"/>
                <a:ea typeface="+mn-ea"/>
                <a:cs typeface="+mn-cs"/>
              </a:rPr>
            </a:fld>
            <a:endParaRPr kumimoji="1" lang="zh-CN" altLang="en-US" strike="noStrike" noProof="1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757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757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zh-CN" altLang="en-US" dirty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339764" y="5176562"/>
            <a:ext cx="21704474" cy="1798334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108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39764" y="7132320"/>
            <a:ext cx="21704474" cy="190196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4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339860" y="1905016"/>
            <a:ext cx="21704474" cy="100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339764" y="5176562"/>
            <a:ext cx="21704474" cy="1798334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08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15156" y="5129856"/>
            <a:ext cx="21031200" cy="2651125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0704169" y="-30408"/>
            <a:ext cx="13679834" cy="13746408"/>
          </a:xfrm>
          <a:custGeom>
            <a:avLst/>
            <a:gdLst>
              <a:gd name="connsiteX0" fmla="*/ 1330366 w 6839917"/>
              <a:gd name="connsiteY0" fmla="*/ 0 h 6873204"/>
              <a:gd name="connsiteX1" fmla="*/ 6839917 w 6839917"/>
              <a:gd name="connsiteY1" fmla="*/ 0 h 6873204"/>
              <a:gd name="connsiteX2" fmla="*/ 6839917 w 6839917"/>
              <a:gd name="connsiteY2" fmla="*/ 6873204 h 6873204"/>
              <a:gd name="connsiteX3" fmla="*/ 0 w 6839917"/>
              <a:gd name="connsiteY3" fmla="*/ 6873204 h 6873204"/>
              <a:gd name="connsiteX4" fmla="*/ 1982167 w 6839917"/>
              <a:gd name="connsiteY4" fmla="*/ 3453730 h 6873204"/>
              <a:gd name="connsiteX5" fmla="*/ 648667 w 6839917"/>
              <a:gd name="connsiteY5" fmla="*/ 1139155 h 687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9917" h="6873204">
                <a:moveTo>
                  <a:pt x="1330366" y="0"/>
                </a:moveTo>
                <a:lnTo>
                  <a:pt x="6839917" y="0"/>
                </a:lnTo>
                <a:lnTo>
                  <a:pt x="6839917" y="6873204"/>
                </a:lnTo>
                <a:lnTo>
                  <a:pt x="0" y="6873204"/>
                </a:lnTo>
                <a:lnTo>
                  <a:pt x="1982167" y="3453730"/>
                </a:lnTo>
                <a:lnTo>
                  <a:pt x="648667" y="1139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fontAlgn="auto"/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339764" y="5176562"/>
            <a:ext cx="21704474" cy="1798334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108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339764" y="7132320"/>
            <a:ext cx="21704474" cy="190196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48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  <a:endParaRPr lang="zh-CN" altLang="en-US" strike="noStrike" noProof="1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764" y="864000"/>
            <a:ext cx="21704474" cy="129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39764" y="2592000"/>
            <a:ext cx="21704474" cy="10082710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860" y="7617460"/>
            <a:ext cx="21704474" cy="124969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72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9850" y="9023350"/>
            <a:ext cx="21704474" cy="2155970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3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764" y="864000"/>
            <a:ext cx="21704474" cy="129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39764" y="2592000"/>
            <a:ext cx="21704474" cy="10082710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764" y="864000"/>
            <a:ext cx="21704474" cy="129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339860" y="2592000"/>
            <a:ext cx="10566484" cy="10080000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477754" y="2592000"/>
            <a:ext cx="10566484" cy="100800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764" y="864000"/>
            <a:ext cx="21704474" cy="129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339860" y="2592000"/>
            <a:ext cx="10566484" cy="762006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4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9850" y="3578086"/>
            <a:ext cx="10566400" cy="9104468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12471500" y="2592000"/>
            <a:ext cx="10566484" cy="762006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4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471500" y="3578086"/>
            <a:ext cx="10566484" cy="9104468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39860" y="2592000"/>
            <a:ext cx="10566484" cy="1008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477850" y="2592000"/>
            <a:ext cx="10566484" cy="10080000"/>
          </a:xfrm>
        </p:spPr>
        <p:txBody>
          <a:bodyPr vert="horz" lIns="101600" tIns="0" rIns="82550" bIns="0" rtlCol="0">
            <a:norm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21142270" y="1905016"/>
            <a:ext cx="1901968" cy="10777814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4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339850" y="1905000"/>
            <a:ext cx="19656202" cy="10777814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339860" y="1905016"/>
            <a:ext cx="21704474" cy="100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339764" y="5176562"/>
            <a:ext cx="21704474" cy="1798334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08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15156" y="5129856"/>
            <a:ext cx="21031200" cy="2651125"/>
          </a:xfrm>
          <a:prstGeom prst="rect">
            <a:avLst/>
          </a:prstGeo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0704169" y="-30408"/>
            <a:ext cx="13679834" cy="13746408"/>
          </a:xfrm>
          <a:custGeom>
            <a:avLst/>
            <a:gdLst>
              <a:gd name="connsiteX0" fmla="*/ 1330366 w 6839917"/>
              <a:gd name="connsiteY0" fmla="*/ 0 h 6873204"/>
              <a:gd name="connsiteX1" fmla="*/ 6839917 w 6839917"/>
              <a:gd name="connsiteY1" fmla="*/ 0 h 6873204"/>
              <a:gd name="connsiteX2" fmla="*/ 6839917 w 6839917"/>
              <a:gd name="connsiteY2" fmla="*/ 6873204 h 6873204"/>
              <a:gd name="connsiteX3" fmla="*/ 0 w 6839917"/>
              <a:gd name="connsiteY3" fmla="*/ 6873204 h 6873204"/>
              <a:gd name="connsiteX4" fmla="*/ 1982167 w 6839917"/>
              <a:gd name="connsiteY4" fmla="*/ 3453730 h 6873204"/>
              <a:gd name="connsiteX5" fmla="*/ 648667 w 6839917"/>
              <a:gd name="connsiteY5" fmla="*/ 1139155 h 687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9917" h="6873204">
                <a:moveTo>
                  <a:pt x="1330366" y="0"/>
                </a:moveTo>
                <a:lnTo>
                  <a:pt x="6839917" y="0"/>
                </a:lnTo>
                <a:lnTo>
                  <a:pt x="6839917" y="6873204"/>
                </a:lnTo>
                <a:lnTo>
                  <a:pt x="0" y="6873204"/>
                </a:lnTo>
                <a:lnTo>
                  <a:pt x="1982167" y="3453730"/>
                </a:lnTo>
                <a:lnTo>
                  <a:pt x="648667" y="1139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fontAlgn="auto"/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860" y="7617460"/>
            <a:ext cx="21704474" cy="124969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72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9850" y="9023350"/>
            <a:ext cx="21704474" cy="2155970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32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764" y="864000"/>
            <a:ext cx="21704474" cy="129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339860" y="2592000"/>
            <a:ext cx="10566484" cy="10080000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477754" y="2592000"/>
            <a:ext cx="10566484" cy="100800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764" y="864000"/>
            <a:ext cx="21704474" cy="1296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339860" y="2592000"/>
            <a:ext cx="10566484" cy="762006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4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9850" y="3578086"/>
            <a:ext cx="10566400" cy="9104468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12471500" y="2592000"/>
            <a:ext cx="10566484" cy="762006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100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4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471500" y="3578086"/>
            <a:ext cx="10566484" cy="9104468"/>
          </a:xfrm>
        </p:spPr>
        <p:txBody>
          <a:bodyPr vert="horz" lIns="101600" tIns="0" rIns="82550" bIns="0" rtlCol="0">
            <a:no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  <a:endParaRPr strike="noStrike" noProof="1">
              <a:sym typeface="+mn-ea"/>
            </a:endParaRP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  <a:endParaRPr strike="noStrike" noProof="1">
              <a:sym typeface="+mn-ea"/>
            </a:endParaRP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  <a:endParaRPr strike="noStrike" noProof="1">
              <a:sym typeface="+mn-ea"/>
            </a:endParaRP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  <a:endParaRPr strike="noStrike" noProof="1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56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39860" y="2592000"/>
            <a:ext cx="10566484" cy="1008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1371600" marR="0" lvl="1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2286000" marR="0" lvl="2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3200400" marR="0" lvl="3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4114800" marR="0" lvl="4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477850" y="2592000"/>
            <a:ext cx="10566484" cy="10080000"/>
          </a:xfrm>
        </p:spPr>
        <p:txBody>
          <a:bodyPr vert="horz" lIns="101600" tIns="0" rIns="82550" bIns="0" rtlCol="0">
            <a:normAutofit/>
          </a:bodyPr>
          <a:lstStyle>
            <a:lvl1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ct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32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  <a:endParaRPr strike="noStrike" noProof="1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21142270" y="1905016"/>
            <a:ext cx="1901968" cy="10777814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4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339850" y="1905000"/>
            <a:ext cx="19656202" cy="10777814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1.png"/><Relationship Id="rId22" Type="http://schemas.openxmlformats.org/officeDocument/2006/relationships/tags" Target="../tags/tag39.xml"/><Relationship Id="rId21" Type="http://schemas.openxmlformats.org/officeDocument/2006/relationships/tags" Target="../tags/tag38.xml"/><Relationship Id="rId20" Type="http://schemas.openxmlformats.org/officeDocument/2006/relationships/tags" Target="../tags/tag3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4" Type="http://schemas.openxmlformats.org/officeDocument/2006/relationships/theme" Target="../theme/theme2.xml"/><Relationship Id="rId23" Type="http://schemas.openxmlformats.org/officeDocument/2006/relationships/image" Target="../media/image1.png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slideLayout" Target="../slideLayouts/slideLayout18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1339850" y="863600"/>
            <a:ext cx="21704300" cy="1296988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8"/>
            </p:custDataLst>
          </p:nvPr>
        </p:nvSpPr>
        <p:spPr>
          <a:xfrm>
            <a:off x="1339850" y="2592388"/>
            <a:ext cx="21704300" cy="10079037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57200"/>
            <a:r>
              <a:rPr lang="zh-CN" altLang="en-US" dirty="0"/>
              <a:t>第二级</a:t>
            </a:r>
            <a:endParaRPr lang="zh-CN" altLang="en-US" dirty="0"/>
          </a:p>
          <a:p>
            <a:pPr lvl="2" indent="-457200"/>
            <a:r>
              <a:rPr lang="zh-CN" altLang="en-US" dirty="0"/>
              <a:t>第三级</a:t>
            </a:r>
            <a:endParaRPr lang="zh-CN" altLang="en-US" dirty="0"/>
          </a:p>
          <a:p>
            <a:pPr lvl="3" indent="-457200"/>
            <a:r>
              <a:rPr lang="zh-CN" altLang="en-US" dirty="0"/>
              <a:t>第四级</a:t>
            </a:r>
            <a:endParaRPr lang="zh-CN" altLang="en-US" dirty="0"/>
          </a:p>
          <a:p>
            <a:pPr lvl="4" indent="-4572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600" strike="noStrike" noProof="1"/>
          </a:p>
        </p:txBody>
      </p:sp>
      <p:pic>
        <p:nvPicPr>
          <p:cNvPr id="1032" name="图片 8" descr="1111"/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19196050" y="71438"/>
            <a:ext cx="4999038" cy="15303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l" defTabSz="1828800" rtl="0" eaLnBrk="1" fontAlgn="auto" latinLnBrk="0" hangingPunct="1">
        <a:lnSpc>
          <a:spcPct val="100000"/>
        </a:lnSpc>
        <a:spcBef>
          <a:spcPct val="0"/>
        </a:spcBef>
        <a:buNone/>
        <a:defRPr sz="56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13716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tabLst>
          <a:tab pos="3219450" algn="l"/>
        </a:tabLst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22860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32004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41148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1339850" y="863600"/>
            <a:ext cx="21704300" cy="1296988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38100" rIns="76200" bIns="38100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18"/>
            </p:custDataLst>
          </p:nvPr>
        </p:nvSpPr>
        <p:spPr>
          <a:xfrm>
            <a:off x="1339850" y="2592388"/>
            <a:ext cx="21704300" cy="10079037"/>
          </a:xfrm>
          <a:prstGeom prst="rect">
            <a:avLst/>
          </a:prstGeom>
          <a:noFill/>
          <a:ln w="9525">
            <a:noFill/>
          </a:ln>
        </p:spPr>
        <p:txBody>
          <a:bodyPr vert="horz" lIns="101600" tIns="0" rIns="82550" bIns="0"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457200"/>
            <a:r>
              <a:rPr lang="zh-CN" altLang="en-US" dirty="0"/>
              <a:t>第二级</a:t>
            </a:r>
            <a:endParaRPr lang="zh-CN" altLang="en-US" dirty="0"/>
          </a:p>
          <a:p>
            <a:pPr lvl="2" indent="-457200"/>
            <a:r>
              <a:rPr lang="zh-CN" altLang="en-US" dirty="0"/>
              <a:t>第三级</a:t>
            </a:r>
            <a:endParaRPr lang="zh-CN" altLang="en-US" dirty="0"/>
          </a:p>
          <a:p>
            <a:pPr lvl="3" indent="-457200"/>
            <a:r>
              <a:rPr lang="zh-CN" altLang="en-US" dirty="0"/>
              <a:t>第四级</a:t>
            </a:r>
            <a:endParaRPr lang="zh-CN" altLang="en-US" dirty="0"/>
          </a:p>
          <a:p>
            <a:pPr lvl="4" indent="-4572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175895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8232775" y="12700000"/>
            <a:ext cx="7918450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17221200" y="12700000"/>
            <a:ext cx="5400675" cy="633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3600" strike="noStrike" noProof="1"/>
          </a:p>
        </p:txBody>
      </p:sp>
      <p:pic>
        <p:nvPicPr>
          <p:cNvPr id="2056" name="图片 8" descr="1111"/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19196050" y="71438"/>
            <a:ext cx="4999038" cy="15303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defTabSz="1828800" rtl="0" eaLnBrk="1" fontAlgn="auto" latinLnBrk="0" hangingPunct="1">
        <a:lnSpc>
          <a:spcPct val="100000"/>
        </a:lnSpc>
        <a:spcBef>
          <a:spcPct val="0"/>
        </a:spcBef>
        <a:buNone/>
        <a:defRPr sz="56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13716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tabLst>
          <a:tab pos="3219450" algn="l"/>
        </a:tabLst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22860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32004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4114800" indent="-457200" algn="l" defTabSz="1828800" rtl="0" eaLnBrk="1" fontAlgn="auto" latinLnBrk="0" hangingPunct="1">
        <a:lnSpc>
          <a:spcPct val="130000"/>
        </a:lnSpc>
        <a:spcBef>
          <a:spcPct val="1000"/>
        </a:spcBef>
        <a:spcAft>
          <a:spcPts val="1000"/>
        </a:spcAft>
        <a:buFont typeface="Arial" panose="020B0604020202020204" pitchFamily="34" charset="0"/>
        <a:buChar char="•"/>
        <a:defRPr sz="32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.png"/><Relationship Id="rId2" Type="http://schemas.openxmlformats.org/officeDocument/2006/relationships/tags" Target="../tags/tag79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7" Type="http://schemas.openxmlformats.org/officeDocument/2006/relationships/notesSlide" Target="../notesSlides/notesSlide12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4" Type="http://schemas.openxmlformats.org/officeDocument/2006/relationships/tags" Target="../tags/tag222.xml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7" Type="http://schemas.openxmlformats.org/officeDocument/2006/relationships/notesSlide" Target="../notesSlides/notesSlide13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4" Type="http://schemas.openxmlformats.org/officeDocument/2006/relationships/tags" Target="../tags/tag235.xml"/><Relationship Id="rId13" Type="http://schemas.openxmlformats.org/officeDocument/2006/relationships/tags" Target="../tags/tag234.xml"/><Relationship Id="rId12" Type="http://schemas.openxmlformats.org/officeDocument/2006/relationships/tags" Target="../tags/tag233.xml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8.jpeg"/><Relationship Id="rId15" Type="http://schemas.openxmlformats.org/officeDocument/2006/relationships/image" Target="../media/image27.png"/><Relationship Id="rId14" Type="http://schemas.openxmlformats.org/officeDocument/2006/relationships/tags" Target="../tags/tag248.xml"/><Relationship Id="rId13" Type="http://schemas.openxmlformats.org/officeDocument/2006/relationships/tags" Target="../tags/tag247.xml"/><Relationship Id="rId12" Type="http://schemas.openxmlformats.org/officeDocument/2006/relationships/tags" Target="../tags/tag246.xml"/><Relationship Id="rId11" Type="http://schemas.openxmlformats.org/officeDocument/2006/relationships/tags" Target="../tags/tag245.xml"/><Relationship Id="rId10" Type="http://schemas.openxmlformats.org/officeDocument/2006/relationships/tags" Target="../tags/tag244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0.jpeg"/><Relationship Id="rId15" Type="http://schemas.openxmlformats.org/officeDocument/2006/relationships/image" Target="../media/image29.jpeg"/><Relationship Id="rId14" Type="http://schemas.openxmlformats.org/officeDocument/2006/relationships/tags" Target="../tags/tag261.xml"/><Relationship Id="rId13" Type="http://schemas.openxmlformats.org/officeDocument/2006/relationships/tags" Target="../tags/tag260.xml"/><Relationship Id="rId12" Type="http://schemas.openxmlformats.org/officeDocument/2006/relationships/tags" Target="../tags/tag259.xml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7" Type="http://schemas.openxmlformats.org/officeDocument/2006/relationships/notesSlide" Target="../notesSlides/notesSlide16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1.jpeg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2.xml"/><Relationship Id="rId8" Type="http://schemas.openxmlformats.org/officeDocument/2006/relationships/tags" Target="../tags/tag281.xml"/><Relationship Id="rId7" Type="http://schemas.openxmlformats.org/officeDocument/2006/relationships/tags" Target="../tags/tag280.xml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7" Type="http://schemas.openxmlformats.org/officeDocument/2006/relationships/notesSlide" Target="../notesSlides/notesSlide17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2.jpeg"/><Relationship Id="rId14" Type="http://schemas.openxmlformats.org/officeDocument/2006/relationships/tags" Target="../tags/tag287.xml"/><Relationship Id="rId13" Type="http://schemas.openxmlformats.org/officeDocument/2006/relationships/tags" Target="../tags/tag286.xml"/><Relationship Id="rId12" Type="http://schemas.openxmlformats.org/officeDocument/2006/relationships/tags" Target="../tags/tag285.xml"/><Relationship Id="rId11" Type="http://schemas.openxmlformats.org/officeDocument/2006/relationships/tags" Target="../tags/tag284.xml"/><Relationship Id="rId10" Type="http://schemas.openxmlformats.org/officeDocument/2006/relationships/tags" Target="../tags/tag283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7" Type="http://schemas.openxmlformats.org/officeDocument/2006/relationships/notesSlide" Target="../notesSlides/notesSlide18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33.jpeg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08.xml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8" Type="http://schemas.openxmlformats.org/officeDocument/2006/relationships/notesSlide" Target="../notesSlides/notesSlide19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35.jpeg"/><Relationship Id="rId15" Type="http://schemas.openxmlformats.org/officeDocument/2006/relationships/image" Target="../media/image34.jpeg"/><Relationship Id="rId14" Type="http://schemas.openxmlformats.org/officeDocument/2006/relationships/tags" Target="../tags/tag313.xml"/><Relationship Id="rId13" Type="http://schemas.openxmlformats.org/officeDocument/2006/relationships/tags" Target="../tags/tag312.xml"/><Relationship Id="rId12" Type="http://schemas.openxmlformats.org/officeDocument/2006/relationships/tags" Target="../tags/tag311.xml"/><Relationship Id="rId11" Type="http://schemas.openxmlformats.org/officeDocument/2006/relationships/tags" Target="../tags/tag310.xml"/><Relationship Id="rId10" Type="http://schemas.openxmlformats.org/officeDocument/2006/relationships/tags" Target="../tags/tag309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4.pn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8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tags" Target="../tags/tag321.xml"/><Relationship Id="rId7" Type="http://schemas.openxmlformats.org/officeDocument/2006/relationships/tags" Target="../tags/tag320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6" Type="http://schemas.openxmlformats.org/officeDocument/2006/relationships/notesSlide" Target="../notesSlides/notesSlide2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6.png"/><Relationship Id="rId13" Type="http://schemas.openxmlformats.org/officeDocument/2006/relationships/tags" Target="../tags/tag326.xml"/><Relationship Id="rId12" Type="http://schemas.openxmlformats.org/officeDocument/2006/relationships/tags" Target="../tags/tag325.xml"/><Relationship Id="rId11" Type="http://schemas.openxmlformats.org/officeDocument/2006/relationships/tags" Target="../tags/tag324.xml"/><Relationship Id="rId10" Type="http://schemas.openxmlformats.org/officeDocument/2006/relationships/tags" Target="../tags/tag323.xml"/><Relationship Id="rId1" Type="http://schemas.openxmlformats.org/officeDocument/2006/relationships/tags" Target="../tags/tag31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tags" Target="../tags/tag333.xml"/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7" Type="http://schemas.openxmlformats.org/officeDocument/2006/relationships/notesSlide" Target="../notesSlides/notesSlide21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40.xml"/><Relationship Id="rId14" Type="http://schemas.openxmlformats.org/officeDocument/2006/relationships/tags" Target="../tags/tag339.xml"/><Relationship Id="rId13" Type="http://schemas.openxmlformats.org/officeDocument/2006/relationships/tags" Target="../tags/tag338.xml"/><Relationship Id="rId12" Type="http://schemas.openxmlformats.org/officeDocument/2006/relationships/tags" Target="../tags/tag337.xml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49.xml"/><Relationship Id="rId8" Type="http://schemas.openxmlformats.org/officeDocument/2006/relationships/tags" Target="../tags/tag348.xml"/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6" Type="http://schemas.openxmlformats.org/officeDocument/2006/relationships/notesSlide" Target="../notesSlides/notesSlide22.xml"/><Relationship Id="rId15" Type="http://schemas.openxmlformats.org/officeDocument/2006/relationships/slideLayout" Target="../slideLayouts/slideLayout10.xml"/><Relationship Id="rId14" Type="http://schemas.openxmlformats.org/officeDocument/2006/relationships/image" Target="../media/image38.png"/><Relationship Id="rId13" Type="http://schemas.openxmlformats.org/officeDocument/2006/relationships/tags" Target="../tags/tag353.xml"/><Relationship Id="rId12" Type="http://schemas.openxmlformats.org/officeDocument/2006/relationships/tags" Target="../tags/tag352.xml"/><Relationship Id="rId11" Type="http://schemas.openxmlformats.org/officeDocument/2006/relationships/tags" Target="../tags/tag351.xml"/><Relationship Id="rId10" Type="http://schemas.openxmlformats.org/officeDocument/2006/relationships/tags" Target="../tags/tag350.xml"/><Relationship Id="rId1" Type="http://schemas.openxmlformats.org/officeDocument/2006/relationships/tags" Target="../tags/tag34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61.xml"/><Relationship Id="rId8" Type="http://schemas.openxmlformats.org/officeDocument/2006/relationships/tags" Target="../tags/tag360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7" Type="http://schemas.openxmlformats.org/officeDocument/2006/relationships/notesSlide" Target="../notesSlides/notesSlide23.xml"/><Relationship Id="rId16" Type="http://schemas.openxmlformats.org/officeDocument/2006/relationships/slideLayout" Target="../slideLayouts/slideLayout10.xml"/><Relationship Id="rId15" Type="http://schemas.openxmlformats.org/officeDocument/2006/relationships/image" Target="../media/image40.png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tags" Target="../tags/tag364.xml"/><Relationship Id="rId11" Type="http://schemas.openxmlformats.org/officeDocument/2006/relationships/tags" Target="../tags/tag363.xml"/><Relationship Id="rId10" Type="http://schemas.openxmlformats.org/officeDocument/2006/relationships/tags" Target="../tags/tag362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3" Type="http://schemas.openxmlformats.org/officeDocument/2006/relationships/tags" Target="../tags/tag367.xml"/><Relationship Id="rId2" Type="http://schemas.openxmlformats.org/officeDocument/2006/relationships/image" Target="../media/image42.png"/><Relationship Id="rId17" Type="http://schemas.openxmlformats.org/officeDocument/2006/relationships/notesSlide" Target="../notesSlides/notesSlide2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379.xml"/><Relationship Id="rId14" Type="http://schemas.openxmlformats.org/officeDocument/2006/relationships/tags" Target="../tags/tag378.xml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85.xml"/><Relationship Id="rId3" Type="http://schemas.openxmlformats.org/officeDocument/2006/relationships/tags" Target="../tags/tag384.xml"/><Relationship Id="rId2" Type="http://schemas.openxmlformats.org/officeDocument/2006/relationships/image" Target="../media/image43.png"/><Relationship Id="rId1" Type="http://schemas.openxmlformats.org/officeDocument/2006/relationships/tags" Target="../tags/tag383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tags" Target="../tags/tag392.xm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image" Target="../media/image47.png"/><Relationship Id="rId10" Type="http://schemas.openxmlformats.org/officeDocument/2006/relationships/notesSlide" Target="../notesSlides/notesSlide27.xml"/><Relationship Id="rId1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10.xml"/><Relationship Id="rId7" Type="http://schemas.openxmlformats.org/officeDocument/2006/relationships/tags" Target="../tags/tag39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tags" Target="../tags/tag393.xml"/><Relationship Id="rId1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3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99.xml"/><Relationship Id="rId3" Type="http://schemas.openxmlformats.org/officeDocument/2006/relationships/tags" Target="../tags/tag398.xml"/><Relationship Id="rId2" Type="http://schemas.openxmlformats.org/officeDocument/2006/relationships/tags" Target="../tags/tag397.xml"/><Relationship Id="rId1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410.xml"/><Relationship Id="rId8" Type="http://schemas.openxmlformats.org/officeDocument/2006/relationships/tags" Target="../tags/tag409.xml"/><Relationship Id="rId7" Type="http://schemas.openxmlformats.org/officeDocument/2006/relationships/tags" Target="../tags/tag408.xml"/><Relationship Id="rId6" Type="http://schemas.openxmlformats.org/officeDocument/2006/relationships/tags" Target="../tags/tag407.xml"/><Relationship Id="rId5" Type="http://schemas.openxmlformats.org/officeDocument/2006/relationships/tags" Target="../tags/tag406.xml"/><Relationship Id="rId4" Type="http://schemas.openxmlformats.org/officeDocument/2006/relationships/tags" Target="../tags/tag405.xml"/><Relationship Id="rId3" Type="http://schemas.openxmlformats.org/officeDocument/2006/relationships/tags" Target="../tags/tag404.xml"/><Relationship Id="rId2" Type="http://schemas.openxmlformats.org/officeDocument/2006/relationships/image" Target="../media/image53.png"/><Relationship Id="rId18" Type="http://schemas.openxmlformats.org/officeDocument/2006/relationships/notesSlide" Target="../notesSlides/notesSlide30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415.xml"/><Relationship Id="rId15" Type="http://schemas.openxmlformats.org/officeDocument/2006/relationships/tags" Target="../tags/tag414.xml"/><Relationship Id="rId14" Type="http://schemas.openxmlformats.org/officeDocument/2006/relationships/image" Target="../media/image55.png"/><Relationship Id="rId13" Type="http://schemas.openxmlformats.org/officeDocument/2006/relationships/image" Target="../media/image54.png"/><Relationship Id="rId12" Type="http://schemas.openxmlformats.org/officeDocument/2006/relationships/tags" Target="../tags/tag413.xml"/><Relationship Id="rId11" Type="http://schemas.openxmlformats.org/officeDocument/2006/relationships/tags" Target="../tags/tag412.xml"/><Relationship Id="rId10" Type="http://schemas.openxmlformats.org/officeDocument/2006/relationships/tags" Target="../tags/tag411.xml"/><Relationship Id="rId1" Type="http://schemas.openxmlformats.org/officeDocument/2006/relationships/tags" Target="../tags/tag403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tags" Target="../tags/tag420.xml"/><Relationship Id="rId5" Type="http://schemas.openxmlformats.org/officeDocument/2006/relationships/tags" Target="../tags/tag419.xml"/><Relationship Id="rId4" Type="http://schemas.openxmlformats.org/officeDocument/2006/relationships/tags" Target="../tags/tag418.xml"/><Relationship Id="rId3" Type="http://schemas.openxmlformats.org/officeDocument/2006/relationships/tags" Target="../tags/tag417.xml"/><Relationship Id="rId2" Type="http://schemas.openxmlformats.org/officeDocument/2006/relationships/image" Target="../media/image56.png"/><Relationship Id="rId16" Type="http://schemas.openxmlformats.org/officeDocument/2006/relationships/notesSlide" Target="../notesSlides/notesSlide31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428.xml"/><Relationship Id="rId13" Type="http://schemas.openxmlformats.org/officeDocument/2006/relationships/tags" Target="../tags/tag427.xml"/><Relationship Id="rId12" Type="http://schemas.openxmlformats.org/officeDocument/2006/relationships/tags" Target="../tags/tag426.xml"/><Relationship Id="rId11" Type="http://schemas.openxmlformats.org/officeDocument/2006/relationships/tags" Target="../tags/tag425.xml"/><Relationship Id="rId10" Type="http://schemas.openxmlformats.org/officeDocument/2006/relationships/tags" Target="../tags/tag424.xml"/><Relationship Id="rId1" Type="http://schemas.openxmlformats.org/officeDocument/2006/relationships/tags" Target="../tags/tag41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tags" Target="../tags/tag434.xml"/><Relationship Id="rId6" Type="http://schemas.openxmlformats.org/officeDocument/2006/relationships/tags" Target="../tags/tag433.xml"/><Relationship Id="rId5" Type="http://schemas.openxmlformats.org/officeDocument/2006/relationships/tags" Target="../tags/tag432.xml"/><Relationship Id="rId4" Type="http://schemas.openxmlformats.org/officeDocument/2006/relationships/tags" Target="../tags/tag431.xml"/><Relationship Id="rId3" Type="http://schemas.openxmlformats.org/officeDocument/2006/relationships/tags" Target="../tags/tag430.xml"/><Relationship Id="rId2" Type="http://schemas.openxmlformats.org/officeDocument/2006/relationships/image" Target="../media/image57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441.xml"/><Relationship Id="rId15" Type="http://schemas.openxmlformats.org/officeDocument/2006/relationships/tags" Target="../tags/tag440.xml"/><Relationship Id="rId14" Type="http://schemas.openxmlformats.org/officeDocument/2006/relationships/image" Target="../media/image59.png"/><Relationship Id="rId13" Type="http://schemas.openxmlformats.org/officeDocument/2006/relationships/image" Target="../media/image58.png"/><Relationship Id="rId12" Type="http://schemas.openxmlformats.org/officeDocument/2006/relationships/tags" Target="../tags/tag439.xml"/><Relationship Id="rId11" Type="http://schemas.openxmlformats.org/officeDocument/2006/relationships/tags" Target="../tags/tag438.xml"/><Relationship Id="rId10" Type="http://schemas.openxmlformats.org/officeDocument/2006/relationships/tags" Target="../tags/tag437.xml"/><Relationship Id="rId1" Type="http://schemas.openxmlformats.org/officeDocument/2006/relationships/tags" Target="../tags/tag429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449.xml"/><Relationship Id="rId8" Type="http://schemas.openxmlformats.org/officeDocument/2006/relationships/tags" Target="../tags/tag448.xml"/><Relationship Id="rId7" Type="http://schemas.openxmlformats.org/officeDocument/2006/relationships/tags" Target="../tags/tag447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image" Target="../media/image60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454.xml"/><Relationship Id="rId13" Type="http://schemas.openxmlformats.org/officeDocument/2006/relationships/tags" Target="../tags/tag453.xml"/><Relationship Id="rId12" Type="http://schemas.openxmlformats.org/officeDocument/2006/relationships/tags" Target="../tags/tag452.xml"/><Relationship Id="rId11" Type="http://schemas.openxmlformats.org/officeDocument/2006/relationships/tags" Target="../tags/tag451.xml"/><Relationship Id="rId10" Type="http://schemas.openxmlformats.org/officeDocument/2006/relationships/tags" Target="../tags/tag450.xml"/><Relationship Id="rId1" Type="http://schemas.openxmlformats.org/officeDocument/2006/relationships/tags" Target="../tags/tag44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tags" Target="../tags/tag461.xml"/><Relationship Id="rId7" Type="http://schemas.openxmlformats.org/officeDocument/2006/relationships/tags" Target="../tags/tag460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3" Type="http://schemas.openxmlformats.org/officeDocument/2006/relationships/tags" Target="../tags/tag456.xml"/><Relationship Id="rId2" Type="http://schemas.openxmlformats.org/officeDocument/2006/relationships/image" Target="../media/image61.png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467.xml"/><Relationship Id="rId15" Type="http://schemas.openxmlformats.org/officeDocument/2006/relationships/tags" Target="../tags/tag466.xml"/><Relationship Id="rId14" Type="http://schemas.openxmlformats.org/officeDocument/2006/relationships/image" Target="../media/image59.png"/><Relationship Id="rId13" Type="http://schemas.openxmlformats.org/officeDocument/2006/relationships/image" Target="../media/image58.png"/><Relationship Id="rId12" Type="http://schemas.openxmlformats.org/officeDocument/2006/relationships/tags" Target="../tags/tag465.xml"/><Relationship Id="rId11" Type="http://schemas.openxmlformats.org/officeDocument/2006/relationships/tags" Target="../tags/tag464.xml"/><Relationship Id="rId10" Type="http://schemas.openxmlformats.org/officeDocument/2006/relationships/tags" Target="../tags/tag463.xml"/><Relationship Id="rId1" Type="http://schemas.openxmlformats.org/officeDocument/2006/relationships/tags" Target="../tags/tag455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475.xml"/><Relationship Id="rId8" Type="http://schemas.openxmlformats.org/officeDocument/2006/relationships/tags" Target="../tags/tag474.xml"/><Relationship Id="rId7" Type="http://schemas.openxmlformats.org/officeDocument/2006/relationships/tags" Target="../tags/tag473.xml"/><Relationship Id="rId6" Type="http://schemas.openxmlformats.org/officeDocument/2006/relationships/tags" Target="../tags/tag472.xml"/><Relationship Id="rId5" Type="http://schemas.openxmlformats.org/officeDocument/2006/relationships/tags" Target="../tags/tag471.xml"/><Relationship Id="rId4" Type="http://schemas.openxmlformats.org/officeDocument/2006/relationships/tags" Target="../tags/tag470.xml"/><Relationship Id="rId3" Type="http://schemas.openxmlformats.org/officeDocument/2006/relationships/tags" Target="../tags/tag469.xml"/><Relationship Id="rId2" Type="http://schemas.openxmlformats.org/officeDocument/2006/relationships/tags" Target="../tags/tag468.xml"/><Relationship Id="rId16" Type="http://schemas.openxmlformats.org/officeDocument/2006/relationships/notesSlide" Target="../notesSlides/notesSlide3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480.xml"/><Relationship Id="rId13" Type="http://schemas.openxmlformats.org/officeDocument/2006/relationships/tags" Target="../tags/tag479.xml"/><Relationship Id="rId12" Type="http://schemas.openxmlformats.org/officeDocument/2006/relationships/tags" Target="../tags/tag478.xml"/><Relationship Id="rId11" Type="http://schemas.openxmlformats.org/officeDocument/2006/relationships/tags" Target="../tags/tag477.xml"/><Relationship Id="rId10" Type="http://schemas.openxmlformats.org/officeDocument/2006/relationships/tags" Target="../tags/tag476.xml"/><Relationship Id="rId1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88.xml"/><Relationship Id="rId8" Type="http://schemas.openxmlformats.org/officeDocument/2006/relationships/tags" Target="../tags/tag487.xml"/><Relationship Id="rId7" Type="http://schemas.openxmlformats.org/officeDocument/2006/relationships/tags" Target="../tags/tag486.xml"/><Relationship Id="rId6" Type="http://schemas.openxmlformats.org/officeDocument/2006/relationships/tags" Target="../tags/tag485.xml"/><Relationship Id="rId5" Type="http://schemas.openxmlformats.org/officeDocument/2006/relationships/tags" Target="../tags/tag484.xml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tags" Target="../tags/tag48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493.xml"/><Relationship Id="rId13" Type="http://schemas.openxmlformats.org/officeDocument/2006/relationships/tags" Target="../tags/tag492.xml"/><Relationship Id="rId12" Type="http://schemas.openxmlformats.org/officeDocument/2006/relationships/tags" Target="../tags/tag491.xml"/><Relationship Id="rId11" Type="http://schemas.openxmlformats.org/officeDocument/2006/relationships/tags" Target="../tags/tag490.xml"/><Relationship Id="rId10" Type="http://schemas.openxmlformats.org/officeDocument/2006/relationships/tags" Target="../tags/tag489.xml"/><Relationship Id="rId1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tags" Target="../tags/tag500.xml"/><Relationship Id="rId6" Type="http://schemas.openxmlformats.org/officeDocument/2006/relationships/tags" Target="../tags/tag499.xml"/><Relationship Id="rId5" Type="http://schemas.openxmlformats.org/officeDocument/2006/relationships/tags" Target="../tags/tag498.xml"/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tags" Target="../tags/tag49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6.png"/><Relationship Id="rId1" Type="http://schemas.openxmlformats.org/officeDocument/2006/relationships/tags" Target="../tags/tag49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11.pn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18.xml"/><Relationship Id="rId14" Type="http://schemas.openxmlformats.org/officeDocument/2006/relationships/tags" Target="../tags/tag117.xml"/><Relationship Id="rId13" Type="http://schemas.openxmlformats.org/officeDocument/2006/relationships/tags" Target="../tags/tag116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tags" Target="../tags/tag507.xml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9.png"/><Relationship Id="rId1" Type="http://schemas.openxmlformats.org/officeDocument/2006/relationships/tags" Target="../tags/tag501.xml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tags" Target="../tags/tag510.xml"/><Relationship Id="rId3" Type="http://schemas.openxmlformats.org/officeDocument/2006/relationships/tags" Target="../tags/tag509.xml"/><Relationship Id="rId2" Type="http://schemas.openxmlformats.org/officeDocument/2006/relationships/image" Target="../media/image70.png"/><Relationship Id="rId1" Type="http://schemas.openxmlformats.org/officeDocument/2006/relationships/tags" Target="../tags/tag508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3" Type="http://schemas.openxmlformats.org/officeDocument/2006/relationships/image" Target="../media/image59.png"/><Relationship Id="rId2" Type="http://schemas.openxmlformats.org/officeDocument/2006/relationships/image" Target="../media/image72.png"/><Relationship Id="rId1" Type="http://schemas.openxmlformats.org/officeDocument/2006/relationships/tags" Target="../tags/tag511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16.xml"/><Relationship Id="rId3" Type="http://schemas.openxmlformats.org/officeDocument/2006/relationships/tags" Target="../tags/tag515.xml"/><Relationship Id="rId2" Type="http://schemas.openxmlformats.org/officeDocument/2006/relationships/image" Target="../media/image73.png"/><Relationship Id="rId1" Type="http://schemas.openxmlformats.org/officeDocument/2006/relationships/tags" Target="../tags/tag514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tags" Target="../tags/tag519.xml"/><Relationship Id="rId2" Type="http://schemas.openxmlformats.org/officeDocument/2006/relationships/tags" Target="../tags/tag518.xml"/><Relationship Id="rId1" Type="http://schemas.openxmlformats.org/officeDocument/2006/relationships/tags" Target="../tags/tag517.xml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22.xml"/><Relationship Id="rId3" Type="http://schemas.openxmlformats.org/officeDocument/2006/relationships/tags" Target="../tags/tag521.xml"/><Relationship Id="rId2" Type="http://schemas.openxmlformats.org/officeDocument/2006/relationships/image" Target="../media/image76.png"/><Relationship Id="rId1" Type="http://schemas.openxmlformats.org/officeDocument/2006/relationships/tags" Target="../tags/tag520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77.png"/><Relationship Id="rId3" Type="http://schemas.openxmlformats.org/officeDocument/2006/relationships/tags" Target="../tags/tag525.xml"/><Relationship Id="rId2" Type="http://schemas.openxmlformats.org/officeDocument/2006/relationships/tags" Target="../tags/tag524.xml"/><Relationship Id="rId1" Type="http://schemas.openxmlformats.org/officeDocument/2006/relationships/tags" Target="../tags/tag523.xml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" Type="http://schemas.openxmlformats.org/officeDocument/2006/relationships/tags" Target="../tags/tag526.xml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31.xml"/><Relationship Id="rId3" Type="http://schemas.openxmlformats.org/officeDocument/2006/relationships/tags" Target="../tags/tag530.xml"/><Relationship Id="rId2" Type="http://schemas.openxmlformats.org/officeDocument/2006/relationships/image" Target="../media/image80.png"/><Relationship Id="rId1" Type="http://schemas.openxmlformats.org/officeDocument/2006/relationships/tags" Target="../tags/tag529.xml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81.png"/><Relationship Id="rId3" Type="http://schemas.openxmlformats.org/officeDocument/2006/relationships/tags" Target="../tags/tag534.xml"/><Relationship Id="rId2" Type="http://schemas.openxmlformats.org/officeDocument/2006/relationships/tags" Target="../tags/tag533.xml"/><Relationship Id="rId1" Type="http://schemas.openxmlformats.org/officeDocument/2006/relationships/tags" Target="../tags/tag53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82.png"/><Relationship Id="rId3" Type="http://schemas.openxmlformats.org/officeDocument/2006/relationships/tags" Target="../tags/tag537.xml"/><Relationship Id="rId2" Type="http://schemas.openxmlformats.org/officeDocument/2006/relationships/tags" Target="../tags/tag536.xml"/><Relationship Id="rId1" Type="http://schemas.openxmlformats.org/officeDocument/2006/relationships/tags" Target="../tags/tag535.xml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82.png"/><Relationship Id="rId3" Type="http://schemas.openxmlformats.org/officeDocument/2006/relationships/tags" Target="../tags/tag540.xml"/><Relationship Id="rId2" Type="http://schemas.openxmlformats.org/officeDocument/2006/relationships/tags" Target="../tags/tag539.xml"/><Relationship Id="rId1" Type="http://schemas.openxmlformats.org/officeDocument/2006/relationships/tags" Target="../tags/tag538.xml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83.jpeg"/><Relationship Id="rId3" Type="http://schemas.openxmlformats.org/officeDocument/2006/relationships/tags" Target="../tags/tag543.xml"/><Relationship Id="rId2" Type="http://schemas.openxmlformats.org/officeDocument/2006/relationships/tags" Target="../tags/tag542.xml"/><Relationship Id="rId1" Type="http://schemas.openxmlformats.org/officeDocument/2006/relationships/tags" Target="../tags/tag541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tags" Target="../tags/tag544.xml"/></Relationships>
</file>

<file path=ppt/slides/_rels/slide5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87.png"/><Relationship Id="rId4" Type="http://schemas.openxmlformats.org/officeDocument/2006/relationships/tags" Target="../tags/tag549.xml"/><Relationship Id="rId3" Type="http://schemas.openxmlformats.org/officeDocument/2006/relationships/tags" Target="../tags/tag548.xml"/><Relationship Id="rId2" Type="http://schemas.openxmlformats.org/officeDocument/2006/relationships/tags" Target="../tags/tag547.xml"/><Relationship Id="rId1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556.xml"/><Relationship Id="rId7" Type="http://schemas.openxmlformats.org/officeDocument/2006/relationships/tags" Target="../tags/tag555.xml"/><Relationship Id="rId6" Type="http://schemas.openxmlformats.org/officeDocument/2006/relationships/image" Target="../media/image88.png"/><Relationship Id="rId5" Type="http://schemas.openxmlformats.org/officeDocument/2006/relationships/tags" Target="../tags/tag554.xml"/><Relationship Id="rId4" Type="http://schemas.openxmlformats.org/officeDocument/2006/relationships/tags" Target="../tags/tag553.xml"/><Relationship Id="rId3" Type="http://schemas.openxmlformats.org/officeDocument/2006/relationships/tags" Target="../tags/tag552.xml"/><Relationship Id="rId2" Type="http://schemas.openxmlformats.org/officeDocument/2006/relationships/tags" Target="../tags/tag551.xml"/><Relationship Id="rId10" Type="http://schemas.openxmlformats.org/officeDocument/2006/relationships/notesSlide" Target="../notesSlides/notesSlide36.xml"/><Relationship Id="rId1" Type="http://schemas.openxmlformats.org/officeDocument/2006/relationships/tags" Target="../tags/tag550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1" Type="http://schemas.openxmlformats.org/officeDocument/2006/relationships/tags" Target="../tags/tag557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566.xml"/><Relationship Id="rId8" Type="http://schemas.openxmlformats.org/officeDocument/2006/relationships/tags" Target="../tags/tag565.xml"/><Relationship Id="rId7" Type="http://schemas.openxmlformats.org/officeDocument/2006/relationships/tags" Target="../tags/tag564.xml"/><Relationship Id="rId6" Type="http://schemas.openxmlformats.org/officeDocument/2006/relationships/tags" Target="../tags/tag563.xml"/><Relationship Id="rId5" Type="http://schemas.openxmlformats.org/officeDocument/2006/relationships/tags" Target="../tags/tag562.xml"/><Relationship Id="rId4" Type="http://schemas.openxmlformats.org/officeDocument/2006/relationships/tags" Target="../tags/tag561.xml"/><Relationship Id="rId3" Type="http://schemas.openxmlformats.org/officeDocument/2006/relationships/tags" Target="../tags/tag560.xml"/><Relationship Id="rId2" Type="http://schemas.openxmlformats.org/officeDocument/2006/relationships/tags" Target="../tags/tag559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570.xml"/><Relationship Id="rId13" Type="http://schemas.openxmlformats.org/officeDocument/2006/relationships/tags" Target="../tags/tag569.xml"/><Relationship Id="rId12" Type="http://schemas.openxmlformats.org/officeDocument/2006/relationships/image" Target="../media/image36.png"/><Relationship Id="rId11" Type="http://schemas.openxmlformats.org/officeDocument/2006/relationships/tags" Target="../tags/tag568.xml"/><Relationship Id="rId10" Type="http://schemas.openxmlformats.org/officeDocument/2006/relationships/tags" Target="../tags/tag567.xml"/><Relationship Id="rId1" Type="http://schemas.openxmlformats.org/officeDocument/2006/relationships/tags" Target="../tags/tag558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578.xml"/><Relationship Id="rId8" Type="http://schemas.openxmlformats.org/officeDocument/2006/relationships/tags" Target="../tags/tag577.xml"/><Relationship Id="rId7" Type="http://schemas.openxmlformats.org/officeDocument/2006/relationships/tags" Target="../tags/tag576.xml"/><Relationship Id="rId6" Type="http://schemas.openxmlformats.org/officeDocument/2006/relationships/tags" Target="../tags/tag575.xml"/><Relationship Id="rId5" Type="http://schemas.openxmlformats.org/officeDocument/2006/relationships/tags" Target="../tags/tag574.xml"/><Relationship Id="rId4" Type="http://schemas.openxmlformats.org/officeDocument/2006/relationships/tags" Target="../tags/tag573.xml"/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583.xml"/><Relationship Id="rId13" Type="http://schemas.openxmlformats.org/officeDocument/2006/relationships/tags" Target="../tags/tag582.xml"/><Relationship Id="rId12" Type="http://schemas.openxmlformats.org/officeDocument/2006/relationships/tags" Target="../tags/tag581.xml"/><Relationship Id="rId11" Type="http://schemas.openxmlformats.org/officeDocument/2006/relationships/tags" Target="../tags/tag580.xml"/><Relationship Id="rId10" Type="http://schemas.openxmlformats.org/officeDocument/2006/relationships/tags" Target="../tags/tag579.xml"/><Relationship Id="rId1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592.xml"/><Relationship Id="rId8" Type="http://schemas.openxmlformats.org/officeDocument/2006/relationships/tags" Target="../tags/tag591.xml"/><Relationship Id="rId7" Type="http://schemas.openxmlformats.org/officeDocument/2006/relationships/tags" Target="../tags/tag590.xml"/><Relationship Id="rId6" Type="http://schemas.openxmlformats.org/officeDocument/2006/relationships/tags" Target="../tags/tag589.xml"/><Relationship Id="rId5" Type="http://schemas.openxmlformats.org/officeDocument/2006/relationships/tags" Target="../tags/tag588.xml"/><Relationship Id="rId4" Type="http://schemas.openxmlformats.org/officeDocument/2006/relationships/tags" Target="../tags/tag587.xml"/><Relationship Id="rId3" Type="http://schemas.openxmlformats.org/officeDocument/2006/relationships/tags" Target="../tags/tag586.xml"/><Relationship Id="rId2" Type="http://schemas.openxmlformats.org/officeDocument/2006/relationships/tags" Target="../tags/tag585.xml"/><Relationship Id="rId16" Type="http://schemas.openxmlformats.org/officeDocument/2006/relationships/notesSlide" Target="../notesSlides/notesSlide38.xml"/><Relationship Id="rId15" Type="http://schemas.openxmlformats.org/officeDocument/2006/relationships/slideLayout" Target="../slideLayouts/slideLayout10.xml"/><Relationship Id="rId14" Type="http://schemas.openxmlformats.org/officeDocument/2006/relationships/image" Target="../media/image38.png"/><Relationship Id="rId13" Type="http://schemas.openxmlformats.org/officeDocument/2006/relationships/tags" Target="../tags/tag596.xml"/><Relationship Id="rId12" Type="http://schemas.openxmlformats.org/officeDocument/2006/relationships/tags" Target="../tags/tag595.xml"/><Relationship Id="rId11" Type="http://schemas.openxmlformats.org/officeDocument/2006/relationships/tags" Target="../tags/tag594.xml"/><Relationship Id="rId10" Type="http://schemas.openxmlformats.org/officeDocument/2006/relationships/tags" Target="../tags/tag593.xml"/><Relationship Id="rId1" Type="http://schemas.openxmlformats.org/officeDocument/2006/relationships/tags" Target="../tags/tag58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image" Target="../media/image15.png"/><Relationship Id="rId17" Type="http://schemas.openxmlformats.org/officeDocument/2006/relationships/notesSlide" Target="../notesSlides/notesSlide6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44.xml"/><Relationship Id="rId14" Type="http://schemas.openxmlformats.org/officeDocument/2006/relationships/tags" Target="../tags/tag143.xml"/><Relationship Id="rId13" Type="http://schemas.openxmlformats.org/officeDocument/2006/relationships/tags" Target="../tags/tag142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605.xml"/><Relationship Id="rId8" Type="http://schemas.openxmlformats.org/officeDocument/2006/relationships/tags" Target="../tags/tag604.xml"/><Relationship Id="rId7" Type="http://schemas.openxmlformats.org/officeDocument/2006/relationships/tags" Target="../tags/tag603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9.png"/><Relationship Id="rId13" Type="http://schemas.openxmlformats.org/officeDocument/2006/relationships/tags" Target="../tags/tag609.xml"/><Relationship Id="rId12" Type="http://schemas.openxmlformats.org/officeDocument/2006/relationships/tags" Target="../tags/tag608.xml"/><Relationship Id="rId11" Type="http://schemas.openxmlformats.org/officeDocument/2006/relationships/tags" Target="../tags/tag607.xml"/><Relationship Id="rId10" Type="http://schemas.openxmlformats.org/officeDocument/2006/relationships/tags" Target="../tags/tag606.xml"/><Relationship Id="rId1" Type="http://schemas.openxmlformats.org/officeDocument/2006/relationships/tags" Target="../tags/tag597.xml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tags" Target="../tags/tag617.xml"/><Relationship Id="rId8" Type="http://schemas.openxmlformats.org/officeDocument/2006/relationships/tags" Target="../tags/tag616.xml"/><Relationship Id="rId7" Type="http://schemas.openxmlformats.org/officeDocument/2006/relationships/tags" Target="../tags/tag615.xml"/><Relationship Id="rId6" Type="http://schemas.openxmlformats.org/officeDocument/2006/relationships/tags" Target="../tags/tag614.xml"/><Relationship Id="rId5" Type="http://schemas.openxmlformats.org/officeDocument/2006/relationships/tags" Target="../tags/tag613.xml"/><Relationship Id="rId4" Type="http://schemas.openxmlformats.org/officeDocument/2006/relationships/tags" Target="../tags/tag612.xml"/><Relationship Id="rId3" Type="http://schemas.openxmlformats.org/officeDocument/2006/relationships/tags" Target="../tags/tag611.xml"/><Relationship Id="rId2" Type="http://schemas.openxmlformats.org/officeDocument/2006/relationships/tags" Target="../tags/tag610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22.xml"/><Relationship Id="rId13" Type="http://schemas.openxmlformats.org/officeDocument/2006/relationships/tags" Target="../tags/tag621.xml"/><Relationship Id="rId12" Type="http://schemas.openxmlformats.org/officeDocument/2006/relationships/tags" Target="../tags/tag620.xml"/><Relationship Id="rId11" Type="http://schemas.openxmlformats.org/officeDocument/2006/relationships/tags" Target="../tags/tag619.xml"/><Relationship Id="rId10" Type="http://schemas.openxmlformats.org/officeDocument/2006/relationships/tags" Target="../tags/tag618.xml"/><Relationship Id="rId1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tags" Target="../tags/tag630.xml"/><Relationship Id="rId8" Type="http://schemas.openxmlformats.org/officeDocument/2006/relationships/tags" Target="../tags/tag629.xml"/><Relationship Id="rId7" Type="http://schemas.openxmlformats.org/officeDocument/2006/relationships/tags" Target="../tags/tag628.xml"/><Relationship Id="rId6" Type="http://schemas.openxmlformats.org/officeDocument/2006/relationships/tags" Target="../tags/tag627.xml"/><Relationship Id="rId5" Type="http://schemas.openxmlformats.org/officeDocument/2006/relationships/tags" Target="../tags/tag626.xml"/><Relationship Id="rId4" Type="http://schemas.openxmlformats.org/officeDocument/2006/relationships/tags" Target="../tags/tag625.xml"/><Relationship Id="rId3" Type="http://schemas.openxmlformats.org/officeDocument/2006/relationships/tags" Target="../tags/tag624.xml"/><Relationship Id="rId2" Type="http://schemas.openxmlformats.org/officeDocument/2006/relationships/image" Target="../media/image91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635.xml"/><Relationship Id="rId13" Type="http://schemas.openxmlformats.org/officeDocument/2006/relationships/tags" Target="../tags/tag634.xml"/><Relationship Id="rId12" Type="http://schemas.openxmlformats.org/officeDocument/2006/relationships/tags" Target="../tags/tag633.xml"/><Relationship Id="rId11" Type="http://schemas.openxmlformats.org/officeDocument/2006/relationships/tags" Target="../tags/tag632.xml"/><Relationship Id="rId10" Type="http://schemas.openxmlformats.org/officeDocument/2006/relationships/tags" Target="../tags/tag631.xml"/><Relationship Id="rId1" Type="http://schemas.openxmlformats.org/officeDocument/2006/relationships/tags" Target="../tags/tag623.xml"/></Relationships>
</file>

<file path=ppt/slides/_rels/slide6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38.xml"/><Relationship Id="rId3" Type="http://schemas.openxmlformats.org/officeDocument/2006/relationships/tags" Target="../tags/tag637.xml"/><Relationship Id="rId2" Type="http://schemas.openxmlformats.org/officeDocument/2006/relationships/tags" Target="../tags/tag636.xml"/><Relationship Id="rId1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1.xml"/><Relationship Id="rId3" Type="http://schemas.openxmlformats.org/officeDocument/2006/relationships/tags" Target="../tags/tag640.xml"/><Relationship Id="rId2" Type="http://schemas.openxmlformats.org/officeDocument/2006/relationships/image" Target="../media/image92.png"/><Relationship Id="rId1" Type="http://schemas.openxmlformats.org/officeDocument/2006/relationships/tags" Target="../tags/tag639.xml"/></Relationships>
</file>

<file path=ppt/slides/_rels/slide6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44.xml"/><Relationship Id="rId3" Type="http://schemas.openxmlformats.org/officeDocument/2006/relationships/tags" Target="../tags/tag643.xml"/><Relationship Id="rId2" Type="http://schemas.openxmlformats.org/officeDocument/2006/relationships/image" Target="../media/image93.png"/><Relationship Id="rId1" Type="http://schemas.openxmlformats.org/officeDocument/2006/relationships/tags" Target="../tags/tag642.xml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7.xml"/><Relationship Id="rId4" Type="http://schemas.openxmlformats.org/officeDocument/2006/relationships/tags" Target="../tags/tag646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tags" Target="../tags/tag645.xml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0.xml"/><Relationship Id="rId4" Type="http://schemas.openxmlformats.org/officeDocument/2006/relationships/tags" Target="../tags/tag649.xml"/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tags" Target="../tags/tag64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tags" Target="../tags/tag653.xml"/><Relationship Id="rId4" Type="http://schemas.openxmlformats.org/officeDocument/2006/relationships/tags" Target="../tags/tag652.xml"/><Relationship Id="rId3" Type="http://schemas.openxmlformats.org/officeDocument/2006/relationships/tags" Target="../tags/tag651.xml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56.xml"/><Relationship Id="rId3" Type="http://schemas.openxmlformats.org/officeDocument/2006/relationships/tags" Target="../tags/tag655.xml"/><Relationship Id="rId2" Type="http://schemas.openxmlformats.org/officeDocument/2006/relationships/tags" Target="../tags/tag654.xml"/><Relationship Id="rId1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157.xml"/><Relationship Id="rId15" Type="http://schemas.openxmlformats.org/officeDocument/2006/relationships/tags" Target="../tags/tag156.xml"/><Relationship Id="rId14" Type="http://schemas.openxmlformats.org/officeDocument/2006/relationships/tags" Target="../tags/tag155.xml"/><Relationship Id="rId13" Type="http://schemas.openxmlformats.org/officeDocument/2006/relationships/tags" Target="../tags/tag154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2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660.xml"/><Relationship Id="rId4" Type="http://schemas.openxmlformats.org/officeDocument/2006/relationships/tags" Target="../tags/tag659.xml"/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63.xml"/><Relationship Id="rId3" Type="http://schemas.openxmlformats.org/officeDocument/2006/relationships/tags" Target="../tags/tag662.xml"/><Relationship Id="rId2" Type="http://schemas.openxmlformats.org/officeDocument/2006/relationships/tags" Target="../tags/tag661.xml"/><Relationship Id="rId1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66.xml"/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5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669.xml"/><Relationship Id="rId4" Type="http://schemas.openxmlformats.org/officeDocument/2006/relationships/tags" Target="../tags/tag668.xml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tags" Target="../tags/tag66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6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tags" Target="../tags/tag672.xml"/><Relationship Id="rId2" Type="http://schemas.openxmlformats.org/officeDocument/2006/relationships/tags" Target="../tags/tag671.xml"/><Relationship Id="rId1" Type="http://schemas.openxmlformats.org/officeDocument/2006/relationships/tags" Target="../tags/tag670.xml"/></Relationships>
</file>

<file path=ppt/slides/_rels/slide7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tags" Target="../tags/tag675.xml"/><Relationship Id="rId5" Type="http://schemas.openxmlformats.org/officeDocument/2006/relationships/tags" Target="../tags/tag674.xml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tags" Target="../tags/tag673.xml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78.xml"/><Relationship Id="rId3" Type="http://schemas.openxmlformats.org/officeDocument/2006/relationships/tags" Target="../tags/tag677.xml"/><Relationship Id="rId2" Type="http://schemas.openxmlformats.org/officeDocument/2006/relationships/image" Target="../media/image113.png"/><Relationship Id="rId1" Type="http://schemas.openxmlformats.org/officeDocument/2006/relationships/tags" Target="../tags/tag676.xml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81.xml"/><Relationship Id="rId3" Type="http://schemas.openxmlformats.org/officeDocument/2006/relationships/tags" Target="../tags/tag680.xml"/><Relationship Id="rId2" Type="http://schemas.openxmlformats.org/officeDocument/2006/relationships/image" Target="../media/image114.png"/><Relationship Id="rId1" Type="http://schemas.openxmlformats.org/officeDocument/2006/relationships/tags" Target="../tags/tag679.xml"/></Relationships>
</file>

<file path=ppt/slides/_rels/slide7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7.xml"/><Relationship Id="rId8" Type="http://schemas.openxmlformats.org/officeDocument/2006/relationships/slideLayout" Target="../slideLayouts/slideLayout10.xml"/><Relationship Id="rId7" Type="http://schemas.openxmlformats.org/officeDocument/2006/relationships/image" Target="../media/image118.png"/><Relationship Id="rId6" Type="http://schemas.openxmlformats.org/officeDocument/2006/relationships/tags" Target="../tags/tag684.xml"/><Relationship Id="rId5" Type="http://schemas.openxmlformats.org/officeDocument/2006/relationships/tags" Target="../tags/tag683.xml"/><Relationship Id="rId4" Type="http://schemas.openxmlformats.org/officeDocument/2006/relationships/image" Target="../media/image117.png"/><Relationship Id="rId3" Type="http://schemas.openxmlformats.org/officeDocument/2006/relationships/tags" Target="../tags/tag682.xml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8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687.xml"/><Relationship Id="rId4" Type="http://schemas.openxmlformats.org/officeDocument/2006/relationships/tags" Target="../tags/tag686.xml"/><Relationship Id="rId3" Type="http://schemas.openxmlformats.org/officeDocument/2006/relationships/image" Target="../media/image117.png"/><Relationship Id="rId2" Type="http://schemas.openxmlformats.org/officeDocument/2006/relationships/tags" Target="../tags/tag685.xml"/><Relationship Id="rId1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70.xml"/><Relationship Id="rId16" Type="http://schemas.openxmlformats.org/officeDocument/2006/relationships/tags" Target="../tags/tag169.xml"/><Relationship Id="rId15" Type="http://schemas.openxmlformats.org/officeDocument/2006/relationships/tags" Target="../tags/tag168.xml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tags" Target="../tags/tag167.xml"/><Relationship Id="rId10" Type="http://schemas.openxmlformats.org/officeDocument/2006/relationships/tags" Target="../tags/tag166.xml"/><Relationship Id="rId1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9.xml"/><Relationship Id="rId7" Type="http://schemas.openxmlformats.org/officeDocument/2006/relationships/slideLayout" Target="../slideLayouts/slideLayout10.xml"/><Relationship Id="rId6" Type="http://schemas.openxmlformats.org/officeDocument/2006/relationships/tags" Target="../tags/tag690.xml"/><Relationship Id="rId5" Type="http://schemas.openxmlformats.org/officeDocument/2006/relationships/tags" Target="../tags/tag689.xml"/><Relationship Id="rId4" Type="http://schemas.openxmlformats.org/officeDocument/2006/relationships/image" Target="../media/image122.png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tags" Target="../tags/tag688.xml"/></Relationships>
</file>

<file path=ppt/slides/_rels/slide8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693.xml"/><Relationship Id="rId3" Type="http://schemas.openxmlformats.org/officeDocument/2006/relationships/tags" Target="../tags/tag692.xml"/><Relationship Id="rId2" Type="http://schemas.openxmlformats.org/officeDocument/2006/relationships/image" Target="../media/image123.png"/><Relationship Id="rId1" Type="http://schemas.openxmlformats.org/officeDocument/2006/relationships/tags" Target="../tags/tag691.xml"/></Relationships>
</file>

<file path=ppt/slides/_rels/slide8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tags" Target="../tags/tag696.xml"/><Relationship Id="rId3" Type="http://schemas.openxmlformats.org/officeDocument/2006/relationships/tags" Target="../tags/tag695.xml"/><Relationship Id="rId2" Type="http://schemas.openxmlformats.org/officeDocument/2006/relationships/tags" Target="../tags/tag694.xml"/><Relationship Id="rId1" Type="http://schemas.openxmlformats.org/officeDocument/2006/relationships/image" Target="../media/image124.png"/></Relationships>
</file>

<file path=ppt/slides/_rels/slide8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1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699.xml"/><Relationship Id="rId4" Type="http://schemas.openxmlformats.org/officeDocument/2006/relationships/tags" Target="../tags/tag698.xml"/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tags" Target="../tags/tag697.xml"/></Relationships>
</file>

<file path=ppt/slides/_rels/slide84.xml.rels><?xml version="1.0" encoding="UTF-8" standalone="yes"?>
<Relationships xmlns="http://schemas.openxmlformats.org/package/2006/relationships"><Relationship Id="rId9" Type="http://schemas.openxmlformats.org/officeDocument/2006/relationships/tags" Target="../tags/tag707.xml"/><Relationship Id="rId8" Type="http://schemas.openxmlformats.org/officeDocument/2006/relationships/tags" Target="../tags/tag706.xml"/><Relationship Id="rId7" Type="http://schemas.openxmlformats.org/officeDocument/2006/relationships/tags" Target="../tags/tag705.xml"/><Relationship Id="rId6" Type="http://schemas.openxmlformats.org/officeDocument/2006/relationships/tags" Target="../tags/tag704.xml"/><Relationship Id="rId5" Type="http://schemas.openxmlformats.org/officeDocument/2006/relationships/tags" Target="../tags/tag703.xml"/><Relationship Id="rId4" Type="http://schemas.openxmlformats.org/officeDocument/2006/relationships/tags" Target="../tags/tag702.xml"/><Relationship Id="rId3" Type="http://schemas.openxmlformats.org/officeDocument/2006/relationships/tags" Target="../tags/tag701.xml"/><Relationship Id="rId2" Type="http://schemas.openxmlformats.org/officeDocument/2006/relationships/image" Target="../media/image129.png"/><Relationship Id="rId18" Type="http://schemas.openxmlformats.org/officeDocument/2006/relationships/notesSlide" Target="../notesSlides/notesSlide52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712.xml"/><Relationship Id="rId15" Type="http://schemas.openxmlformats.org/officeDocument/2006/relationships/tags" Target="../tags/tag711.xml"/><Relationship Id="rId14" Type="http://schemas.openxmlformats.org/officeDocument/2006/relationships/image" Target="../media/image131.png"/><Relationship Id="rId13" Type="http://schemas.openxmlformats.org/officeDocument/2006/relationships/image" Target="../media/image130.png"/><Relationship Id="rId12" Type="http://schemas.openxmlformats.org/officeDocument/2006/relationships/tags" Target="../tags/tag710.xml"/><Relationship Id="rId11" Type="http://schemas.openxmlformats.org/officeDocument/2006/relationships/tags" Target="../tags/tag709.xml"/><Relationship Id="rId10" Type="http://schemas.openxmlformats.org/officeDocument/2006/relationships/tags" Target="../tags/tag708.xml"/><Relationship Id="rId1" Type="http://schemas.openxmlformats.org/officeDocument/2006/relationships/tags" Target="../tags/tag700.xml"/></Relationships>
</file>

<file path=ppt/slides/_rels/slide85.xml.rels><?xml version="1.0" encoding="UTF-8" standalone="yes"?>
<Relationships xmlns="http://schemas.openxmlformats.org/package/2006/relationships"><Relationship Id="rId9" Type="http://schemas.openxmlformats.org/officeDocument/2006/relationships/tags" Target="../tags/tag720.xml"/><Relationship Id="rId8" Type="http://schemas.openxmlformats.org/officeDocument/2006/relationships/tags" Target="../tags/tag719.xml"/><Relationship Id="rId7" Type="http://schemas.openxmlformats.org/officeDocument/2006/relationships/tags" Target="../tags/tag718.xml"/><Relationship Id="rId6" Type="http://schemas.openxmlformats.org/officeDocument/2006/relationships/tags" Target="../tags/tag717.xml"/><Relationship Id="rId5" Type="http://schemas.openxmlformats.org/officeDocument/2006/relationships/tags" Target="../tags/tag716.xml"/><Relationship Id="rId4" Type="http://schemas.openxmlformats.org/officeDocument/2006/relationships/tags" Target="../tags/tag715.xml"/><Relationship Id="rId3" Type="http://schemas.openxmlformats.org/officeDocument/2006/relationships/tags" Target="../tags/tag714.xml"/><Relationship Id="rId2" Type="http://schemas.openxmlformats.org/officeDocument/2006/relationships/image" Target="../media/image56.png"/><Relationship Id="rId16" Type="http://schemas.openxmlformats.org/officeDocument/2006/relationships/notesSlide" Target="../notesSlides/notesSlide5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725.xml"/><Relationship Id="rId13" Type="http://schemas.openxmlformats.org/officeDocument/2006/relationships/tags" Target="../tags/tag724.xml"/><Relationship Id="rId12" Type="http://schemas.openxmlformats.org/officeDocument/2006/relationships/tags" Target="../tags/tag723.xml"/><Relationship Id="rId11" Type="http://schemas.openxmlformats.org/officeDocument/2006/relationships/tags" Target="../tags/tag722.xml"/><Relationship Id="rId10" Type="http://schemas.openxmlformats.org/officeDocument/2006/relationships/tags" Target="../tags/tag721.xml"/><Relationship Id="rId1" Type="http://schemas.openxmlformats.org/officeDocument/2006/relationships/tags" Target="../tags/tag713.xml"/></Relationships>
</file>

<file path=ppt/slides/_rels/slide86.xml.rels><?xml version="1.0" encoding="UTF-8" standalone="yes"?>
<Relationships xmlns="http://schemas.openxmlformats.org/package/2006/relationships"><Relationship Id="rId9" Type="http://schemas.openxmlformats.org/officeDocument/2006/relationships/tags" Target="../tags/tag733.xml"/><Relationship Id="rId8" Type="http://schemas.openxmlformats.org/officeDocument/2006/relationships/tags" Target="../tags/tag732.xml"/><Relationship Id="rId7" Type="http://schemas.openxmlformats.org/officeDocument/2006/relationships/tags" Target="../tags/tag731.xml"/><Relationship Id="rId6" Type="http://schemas.openxmlformats.org/officeDocument/2006/relationships/tags" Target="../tags/tag730.xml"/><Relationship Id="rId5" Type="http://schemas.openxmlformats.org/officeDocument/2006/relationships/tags" Target="../tags/tag729.xml"/><Relationship Id="rId4" Type="http://schemas.openxmlformats.org/officeDocument/2006/relationships/tags" Target="../tags/tag728.xml"/><Relationship Id="rId3" Type="http://schemas.openxmlformats.org/officeDocument/2006/relationships/tags" Target="../tags/tag727.xml"/><Relationship Id="rId2" Type="http://schemas.openxmlformats.org/officeDocument/2006/relationships/image" Target="../media/image132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738.xml"/><Relationship Id="rId13" Type="http://schemas.openxmlformats.org/officeDocument/2006/relationships/tags" Target="../tags/tag737.xml"/><Relationship Id="rId12" Type="http://schemas.openxmlformats.org/officeDocument/2006/relationships/tags" Target="../tags/tag736.xml"/><Relationship Id="rId11" Type="http://schemas.openxmlformats.org/officeDocument/2006/relationships/tags" Target="../tags/tag735.xml"/><Relationship Id="rId10" Type="http://schemas.openxmlformats.org/officeDocument/2006/relationships/tags" Target="../tags/tag734.xml"/><Relationship Id="rId1" Type="http://schemas.openxmlformats.org/officeDocument/2006/relationships/tags" Target="../tags/tag726.xml"/></Relationships>
</file>

<file path=ppt/slides/_rels/slide87.xml.rels><?xml version="1.0" encoding="UTF-8" standalone="yes"?>
<Relationships xmlns="http://schemas.openxmlformats.org/package/2006/relationships"><Relationship Id="rId9" Type="http://schemas.openxmlformats.org/officeDocument/2006/relationships/tags" Target="../tags/tag746.xml"/><Relationship Id="rId8" Type="http://schemas.openxmlformats.org/officeDocument/2006/relationships/tags" Target="../tags/tag745.xml"/><Relationship Id="rId7" Type="http://schemas.openxmlformats.org/officeDocument/2006/relationships/tags" Target="../tags/tag744.xml"/><Relationship Id="rId6" Type="http://schemas.openxmlformats.org/officeDocument/2006/relationships/tags" Target="../tags/tag743.xml"/><Relationship Id="rId5" Type="http://schemas.openxmlformats.org/officeDocument/2006/relationships/tags" Target="../tags/tag742.xml"/><Relationship Id="rId4" Type="http://schemas.openxmlformats.org/officeDocument/2006/relationships/tags" Target="../tags/tag741.xml"/><Relationship Id="rId3" Type="http://schemas.openxmlformats.org/officeDocument/2006/relationships/tags" Target="../tags/tag740.xml"/><Relationship Id="rId2" Type="http://schemas.openxmlformats.org/officeDocument/2006/relationships/image" Target="../media/image60.png"/><Relationship Id="rId17" Type="http://schemas.openxmlformats.org/officeDocument/2006/relationships/notesSlide" Target="../notesSlides/notesSlide54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52.xml"/><Relationship Id="rId14" Type="http://schemas.openxmlformats.org/officeDocument/2006/relationships/tags" Target="../tags/tag751.xml"/><Relationship Id="rId13" Type="http://schemas.openxmlformats.org/officeDocument/2006/relationships/tags" Target="../tags/tag750.xml"/><Relationship Id="rId12" Type="http://schemas.openxmlformats.org/officeDocument/2006/relationships/tags" Target="../tags/tag749.xml"/><Relationship Id="rId11" Type="http://schemas.openxmlformats.org/officeDocument/2006/relationships/tags" Target="../tags/tag748.xml"/><Relationship Id="rId10" Type="http://schemas.openxmlformats.org/officeDocument/2006/relationships/tags" Target="../tags/tag747.xml"/><Relationship Id="rId1" Type="http://schemas.openxmlformats.org/officeDocument/2006/relationships/tags" Target="../tags/tag739.xml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tags" Target="../tags/tag760.xml"/><Relationship Id="rId8" Type="http://schemas.openxmlformats.org/officeDocument/2006/relationships/tags" Target="../tags/tag759.xml"/><Relationship Id="rId7" Type="http://schemas.openxmlformats.org/officeDocument/2006/relationships/tags" Target="../tags/tag758.xml"/><Relationship Id="rId6" Type="http://schemas.openxmlformats.org/officeDocument/2006/relationships/tags" Target="../tags/tag757.xml"/><Relationship Id="rId5" Type="http://schemas.openxmlformats.org/officeDocument/2006/relationships/tags" Target="../tags/tag756.xml"/><Relationship Id="rId4" Type="http://schemas.openxmlformats.org/officeDocument/2006/relationships/tags" Target="../tags/tag755.xml"/><Relationship Id="rId3" Type="http://schemas.openxmlformats.org/officeDocument/2006/relationships/tags" Target="../tags/tag754.xml"/><Relationship Id="rId2" Type="http://schemas.openxmlformats.org/officeDocument/2006/relationships/image" Target="../media/image61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65.xml"/><Relationship Id="rId14" Type="http://schemas.openxmlformats.org/officeDocument/2006/relationships/tags" Target="../tags/tag764.xml"/><Relationship Id="rId13" Type="http://schemas.openxmlformats.org/officeDocument/2006/relationships/image" Target="../media/image133.png"/><Relationship Id="rId12" Type="http://schemas.openxmlformats.org/officeDocument/2006/relationships/tags" Target="../tags/tag763.xml"/><Relationship Id="rId11" Type="http://schemas.openxmlformats.org/officeDocument/2006/relationships/tags" Target="../tags/tag762.xml"/><Relationship Id="rId10" Type="http://schemas.openxmlformats.org/officeDocument/2006/relationships/tags" Target="../tags/tag761.xml"/><Relationship Id="rId1" Type="http://schemas.openxmlformats.org/officeDocument/2006/relationships/tags" Target="../tags/tag753.xml"/></Relationships>
</file>

<file path=ppt/slides/_rels/slide89.xml.rels><?xml version="1.0" encoding="UTF-8" standalone="yes"?>
<Relationships xmlns="http://schemas.openxmlformats.org/package/2006/relationships"><Relationship Id="rId9" Type="http://schemas.openxmlformats.org/officeDocument/2006/relationships/tags" Target="../tags/tag773.xml"/><Relationship Id="rId8" Type="http://schemas.openxmlformats.org/officeDocument/2006/relationships/tags" Target="../tags/tag772.xml"/><Relationship Id="rId7" Type="http://schemas.openxmlformats.org/officeDocument/2006/relationships/tags" Target="../tags/tag771.xml"/><Relationship Id="rId6" Type="http://schemas.openxmlformats.org/officeDocument/2006/relationships/tags" Target="../tags/tag770.xml"/><Relationship Id="rId5" Type="http://schemas.openxmlformats.org/officeDocument/2006/relationships/tags" Target="../tags/tag769.xml"/><Relationship Id="rId4" Type="http://schemas.openxmlformats.org/officeDocument/2006/relationships/tags" Target="../tags/tag768.xml"/><Relationship Id="rId3" Type="http://schemas.openxmlformats.org/officeDocument/2006/relationships/tags" Target="../tags/tag767.xml"/><Relationship Id="rId2" Type="http://schemas.openxmlformats.org/officeDocument/2006/relationships/image" Target="../media/image134.png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779.xml"/><Relationship Id="rId14" Type="http://schemas.openxmlformats.org/officeDocument/2006/relationships/tags" Target="../tags/tag778.xml"/><Relationship Id="rId13" Type="http://schemas.openxmlformats.org/officeDocument/2006/relationships/tags" Target="../tags/tag777.xml"/><Relationship Id="rId12" Type="http://schemas.openxmlformats.org/officeDocument/2006/relationships/tags" Target="../tags/tag776.xml"/><Relationship Id="rId11" Type="http://schemas.openxmlformats.org/officeDocument/2006/relationships/tags" Target="../tags/tag775.xml"/><Relationship Id="rId10" Type="http://schemas.openxmlformats.org/officeDocument/2006/relationships/tags" Target="../tags/tag774.xml"/><Relationship Id="rId1" Type="http://schemas.openxmlformats.org/officeDocument/2006/relationships/tags" Target="../tags/tag7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7" Type="http://schemas.openxmlformats.org/officeDocument/2006/relationships/notesSlide" Target="../notesSlides/notesSlide9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4" Type="http://schemas.openxmlformats.org/officeDocument/2006/relationships/tags" Target="../tags/tag183.xml"/><Relationship Id="rId13" Type="http://schemas.openxmlformats.org/officeDocument/2006/relationships/tags" Target="../tags/tag182.xml"/><Relationship Id="rId12" Type="http://schemas.openxmlformats.org/officeDocument/2006/relationships/tags" Target="../tags/tag181.xml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9" Type="http://schemas.openxmlformats.org/officeDocument/2006/relationships/tags" Target="../tags/tag787.xml"/><Relationship Id="rId8" Type="http://schemas.openxmlformats.org/officeDocument/2006/relationships/tags" Target="../tags/tag786.xml"/><Relationship Id="rId7" Type="http://schemas.openxmlformats.org/officeDocument/2006/relationships/tags" Target="../tags/tag785.xml"/><Relationship Id="rId6" Type="http://schemas.openxmlformats.org/officeDocument/2006/relationships/tags" Target="../tags/tag784.xml"/><Relationship Id="rId5" Type="http://schemas.openxmlformats.org/officeDocument/2006/relationships/tags" Target="../tags/tag783.xml"/><Relationship Id="rId4" Type="http://schemas.openxmlformats.org/officeDocument/2006/relationships/tags" Target="../tags/tag782.xml"/><Relationship Id="rId3" Type="http://schemas.openxmlformats.org/officeDocument/2006/relationships/tags" Target="../tags/tag781.xml"/><Relationship Id="rId2" Type="http://schemas.openxmlformats.org/officeDocument/2006/relationships/image" Target="../media/image63.png"/><Relationship Id="rId16" Type="http://schemas.openxmlformats.org/officeDocument/2006/relationships/notesSlide" Target="../notesSlides/notesSlide55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792.xml"/><Relationship Id="rId13" Type="http://schemas.openxmlformats.org/officeDocument/2006/relationships/tags" Target="../tags/tag791.xml"/><Relationship Id="rId12" Type="http://schemas.openxmlformats.org/officeDocument/2006/relationships/tags" Target="../tags/tag790.xml"/><Relationship Id="rId11" Type="http://schemas.openxmlformats.org/officeDocument/2006/relationships/tags" Target="../tags/tag789.xml"/><Relationship Id="rId10" Type="http://schemas.openxmlformats.org/officeDocument/2006/relationships/tags" Target="../tags/tag788.xml"/><Relationship Id="rId1" Type="http://schemas.openxmlformats.org/officeDocument/2006/relationships/tags" Target="../tags/tag780.xml"/></Relationships>
</file>

<file path=ppt/slides/_rels/slide9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tags" Target="../tags/tag799.xml"/><Relationship Id="rId6" Type="http://schemas.openxmlformats.org/officeDocument/2006/relationships/tags" Target="../tags/tag798.xml"/><Relationship Id="rId5" Type="http://schemas.openxmlformats.org/officeDocument/2006/relationships/tags" Target="../tags/tag797.xml"/><Relationship Id="rId4" Type="http://schemas.openxmlformats.org/officeDocument/2006/relationships/tags" Target="../tags/tag796.xml"/><Relationship Id="rId3" Type="http://schemas.openxmlformats.org/officeDocument/2006/relationships/tags" Target="../tags/tag795.xml"/><Relationship Id="rId2" Type="http://schemas.openxmlformats.org/officeDocument/2006/relationships/tags" Target="../tags/tag79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6.png"/><Relationship Id="rId1" Type="http://schemas.openxmlformats.org/officeDocument/2006/relationships/tags" Target="../tags/tag793.xml"/></Relationships>
</file>

<file path=ppt/slides/_rels/slide9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tags" Target="../tags/tag806.xml"/><Relationship Id="rId6" Type="http://schemas.openxmlformats.org/officeDocument/2006/relationships/tags" Target="../tags/tag805.xml"/><Relationship Id="rId5" Type="http://schemas.openxmlformats.org/officeDocument/2006/relationships/tags" Target="../tags/tag804.xml"/><Relationship Id="rId4" Type="http://schemas.openxmlformats.org/officeDocument/2006/relationships/tags" Target="../tags/tag803.xml"/><Relationship Id="rId3" Type="http://schemas.openxmlformats.org/officeDocument/2006/relationships/tags" Target="../tags/tag802.xml"/><Relationship Id="rId2" Type="http://schemas.openxmlformats.org/officeDocument/2006/relationships/tags" Target="../tags/tag80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9.png"/><Relationship Id="rId1" Type="http://schemas.openxmlformats.org/officeDocument/2006/relationships/tags" Target="../tags/tag800.xml"/></Relationships>
</file>

<file path=ppt/slides/_rels/slide9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tags" Target="../tags/tag809.xml"/><Relationship Id="rId3" Type="http://schemas.openxmlformats.org/officeDocument/2006/relationships/tags" Target="../tags/tag808.xml"/><Relationship Id="rId2" Type="http://schemas.openxmlformats.org/officeDocument/2006/relationships/image" Target="../media/image70.png"/><Relationship Id="rId1" Type="http://schemas.openxmlformats.org/officeDocument/2006/relationships/tags" Target="../tags/tag807.xml"/></Relationships>
</file>

<file path=ppt/slides/_rels/slide9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12.xml"/><Relationship Id="rId4" Type="http://schemas.openxmlformats.org/officeDocument/2006/relationships/tags" Target="../tags/tag811.xml"/><Relationship Id="rId3" Type="http://schemas.openxmlformats.org/officeDocument/2006/relationships/image" Target="../media/image59.png"/><Relationship Id="rId2" Type="http://schemas.openxmlformats.org/officeDocument/2006/relationships/image" Target="../media/image72.png"/><Relationship Id="rId1" Type="http://schemas.openxmlformats.org/officeDocument/2006/relationships/tags" Target="../tags/tag810.xml"/></Relationships>
</file>

<file path=ppt/slides/_rels/slide9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815.xml"/><Relationship Id="rId3" Type="http://schemas.openxmlformats.org/officeDocument/2006/relationships/tags" Target="../tags/tag814.xml"/><Relationship Id="rId2" Type="http://schemas.openxmlformats.org/officeDocument/2006/relationships/image" Target="../media/image73.png"/><Relationship Id="rId1" Type="http://schemas.openxmlformats.org/officeDocument/2006/relationships/tags" Target="../tags/tag813.xml"/></Relationships>
</file>

<file path=ppt/slides/_rels/slide9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tags" Target="../tags/tag818.xml"/><Relationship Id="rId2" Type="http://schemas.openxmlformats.org/officeDocument/2006/relationships/tags" Target="../tags/tag817.xml"/><Relationship Id="rId1" Type="http://schemas.openxmlformats.org/officeDocument/2006/relationships/tags" Target="../tags/tag8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/>
          <a:srcRect l="16827" r="16827"/>
          <a:stretch>
            <a:fillRect/>
          </a:stretch>
        </p:blipFill>
        <p:spPr>
          <a:xfrm>
            <a:off x="12958763" y="0"/>
            <a:ext cx="13679487" cy="13716000"/>
          </a:xfrm>
          <a:prstGeom prst="rect">
            <a:avLst/>
          </a:prstGeom>
        </p:spPr>
      </p:pic>
      <p:sp>
        <p:nvSpPr>
          <p:cNvPr id="2" name="等腰三角形 1"/>
          <p:cNvSpPr/>
          <p:nvPr/>
        </p:nvSpPr>
        <p:spPr>
          <a:xfrm>
            <a:off x="11968163" y="0"/>
            <a:ext cx="2651125" cy="2286000"/>
          </a:xfrm>
          <a:prstGeom prst="triangle">
            <a:avLst/>
          </a:prstGeom>
          <a:solidFill>
            <a:srgbClr val="4B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flipV="1">
            <a:off x="11968163" y="2286000"/>
            <a:ext cx="2651125" cy="2286000"/>
          </a:xfrm>
          <a:prstGeom prst="triangle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4" name="等腰三角形 3"/>
          <p:cNvSpPr/>
          <p:nvPr/>
        </p:nvSpPr>
        <p:spPr>
          <a:xfrm flipV="1">
            <a:off x="13293725" y="0"/>
            <a:ext cx="2652713" cy="2286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13292138" y="2286000"/>
            <a:ext cx="2651125" cy="2286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flipV="1">
            <a:off x="13293725" y="4572000"/>
            <a:ext cx="2652713" cy="2286000"/>
          </a:xfrm>
          <a:prstGeom prst="triangle">
            <a:avLst/>
          </a:prstGeom>
          <a:solidFill>
            <a:srgbClr val="2E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>
            <a:off x="14587538" y="4572000"/>
            <a:ext cx="2652713" cy="2286000"/>
          </a:xfrm>
          <a:prstGeom prst="triangle">
            <a:avLst/>
          </a:prstGeom>
          <a:solidFill>
            <a:srgbClr val="4B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flipV="1">
            <a:off x="15913100" y="4572000"/>
            <a:ext cx="2652713" cy="2286000"/>
          </a:xfrm>
          <a:prstGeom prst="triangle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flipV="1">
            <a:off x="14617700" y="6858000"/>
            <a:ext cx="2652713" cy="2286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>
            <a:off x="13290550" y="6858000"/>
            <a:ext cx="2652713" cy="2286000"/>
          </a:xfrm>
          <a:prstGeom prst="triangle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13290550" y="9144000"/>
            <a:ext cx="2652713" cy="2286000"/>
          </a:xfrm>
          <a:prstGeom prst="triangle">
            <a:avLst/>
          </a:prstGeom>
          <a:solidFill>
            <a:srgbClr val="4BA8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11961813" y="9144000"/>
            <a:ext cx="2652713" cy="2286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 flipV="1">
            <a:off x="11968163" y="11430000"/>
            <a:ext cx="2651125" cy="2286000"/>
          </a:xfrm>
          <a:prstGeom prst="triangle">
            <a:avLst/>
          </a:prstGeom>
          <a:solidFill>
            <a:srgbClr val="2E7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10639425" y="11430000"/>
            <a:ext cx="2651125" cy="2286000"/>
          </a:xfrm>
          <a:prstGeom prst="triangle">
            <a:avLst/>
          </a:prstGeom>
          <a:solidFill>
            <a:srgbClr val="3F91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fontAlgn="auto">
              <a:defRPr/>
            </a:pPr>
            <a:endParaRPr lang="zh-CN" altLang="en-US" sz="3600" strike="noStrike" noProof="1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1831" y="6218637"/>
            <a:ext cx="11724718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fontAlgn="auto"/>
            <a:r>
              <a:rPr lang="en-US" altLang="zh-CN" sz="6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2025</a:t>
            </a:r>
            <a:r>
              <a:rPr lang="zh-CN" altLang="en-US" sz="6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年直属单位联合采购</a:t>
            </a:r>
            <a:endParaRPr lang="zh-CN" altLang="en-US" sz="6600" b="1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fontAlgn="auto"/>
            <a:r>
              <a:rPr lang="zh-CN" altLang="en-US" sz="66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框架批次国网商城功能介绍</a:t>
            </a:r>
            <a:endParaRPr lang="zh-CN" altLang="en-US" sz="6600" b="1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MH_SubTitle_1"/>
          <p:cNvSpPr/>
          <p:nvPr>
            <p:custDataLst>
              <p:tags r:id="rId2"/>
            </p:custDataLst>
          </p:nvPr>
        </p:nvSpPr>
        <p:spPr>
          <a:xfrm>
            <a:off x="4577398" y="11025188"/>
            <a:ext cx="3694113" cy="877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anchor="ctr"/>
          <a:lstStyle/>
          <a:p>
            <a:pPr algn="ctr" fontAlgn="auto">
              <a:defRPr/>
            </a:pPr>
            <a:r>
              <a:rPr lang="zh-CN" altLang="da-DK" sz="3600" b="1" strike="noStrike" noProof="1" smtClean="0">
                <a:solidFill>
                  <a:schemeClr val="tx1"/>
                </a:solidFill>
                <a:latin typeface="+mn-ea"/>
              </a:rPr>
              <a:t>国网数科公司</a:t>
            </a:r>
            <a:r>
              <a:rPr lang="en-US" altLang="zh-CN" sz="3600" b="1" strike="noStrike" noProof="1" smtClean="0">
                <a:solidFill>
                  <a:schemeClr val="tx1"/>
                </a:solidFill>
                <a:latin typeface="+mn-ea"/>
              </a:rPr>
              <a:t>     </a:t>
            </a:r>
            <a:r>
              <a:rPr lang="da-DK" altLang="zh-CN" sz="3600" b="1" strike="noStrike" noProof="1" smtClean="0">
                <a:solidFill>
                  <a:schemeClr val="tx1"/>
                </a:solidFill>
                <a:latin typeface="+mn-ea"/>
              </a:rPr>
              <a:t>20</a:t>
            </a:r>
            <a:r>
              <a:rPr lang="en-US" altLang="zh-CN" sz="3600" b="1" strike="noStrike" noProof="1" smtClean="0">
                <a:solidFill>
                  <a:schemeClr val="tx1"/>
                </a:solidFill>
                <a:latin typeface="+mn-ea"/>
              </a:rPr>
              <a:t>25</a:t>
            </a:r>
            <a:r>
              <a:rPr lang="zh-CN" altLang="en-US" sz="3600" b="1" strike="noStrike" noProof="1" smtClean="0">
                <a:solidFill>
                  <a:schemeClr val="tx1"/>
                </a:solidFill>
                <a:latin typeface="+mn-ea"/>
              </a:rPr>
              <a:t>年</a:t>
            </a:r>
            <a:r>
              <a:rPr lang="en-US" altLang="zh-CN" sz="3600" b="1" strike="noStrike" noProof="1" smtClean="0">
                <a:solidFill>
                  <a:schemeClr val="tx1"/>
                </a:solidFill>
                <a:latin typeface="+mn-ea"/>
              </a:rPr>
              <a:t>3</a:t>
            </a:r>
            <a:r>
              <a:rPr lang="zh-CN" altLang="en-US" sz="3600" b="1" strike="noStrike" noProof="1" smtClean="0">
                <a:solidFill>
                  <a:schemeClr val="tx1"/>
                </a:solidFill>
                <a:latin typeface="+mn-ea"/>
              </a:rPr>
              <a:t>月</a:t>
            </a:r>
            <a:endParaRPr lang="zh-CN" altLang="en-US" sz="3600" b="1" strike="noStrike" noProof="1" smtClean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150" y="923925"/>
            <a:ext cx="9385935" cy="2139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1620" y="6751955"/>
            <a:ext cx="4915535" cy="2283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公司级管理员按照公司凭证类型编辑，创建对应凭证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1" name="图片 10" descr="0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5500" y="4862830"/>
            <a:ext cx="14630400" cy="6629400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 flipH="1">
            <a:off x="7175500" y="7599045"/>
            <a:ext cx="622681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0050" y="5506085"/>
            <a:ext cx="4915535" cy="2283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③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工厂级管理员在审批流程管理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-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审批流程配置菜单中，点击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新建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7" name="图片 6" descr="0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12610" y="4528820"/>
            <a:ext cx="14607540" cy="6477000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H="1">
            <a:off x="6912610" y="6360795"/>
            <a:ext cx="280162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0050" y="7006590"/>
            <a:ext cx="4915535" cy="1169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④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选择对应的凭证类型。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11" name="图片 10" descr="0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5585" y="4500880"/>
            <a:ext cx="14630400" cy="67056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670050" y="9675495"/>
            <a:ext cx="4915535" cy="1530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⑤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点击保存。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H="1">
            <a:off x="5839460" y="7579360"/>
            <a:ext cx="6952615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14194155" y="9837420"/>
            <a:ext cx="951230" cy="604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4145915" y="10139680"/>
            <a:ext cx="9719945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0050" y="7006590"/>
            <a:ext cx="4915535" cy="1169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⑥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向右拖动，点击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流程设计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4194155" y="9837420"/>
            <a:ext cx="951230" cy="604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0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5025" y="4500245"/>
            <a:ext cx="14523720" cy="6858000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H="1">
            <a:off x="6447155" y="7724140"/>
            <a:ext cx="1382268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0050" y="6422390"/>
            <a:ext cx="4915535" cy="1169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⑦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新增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，添加节点。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11" name="图片 10" descr="0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3235" y="4916170"/>
            <a:ext cx="14630400" cy="6705600"/>
          </a:xfrm>
          <a:prstGeom prst="rect">
            <a:avLst/>
          </a:prstGeom>
        </p:spPr>
      </p:pic>
      <p:pic>
        <p:nvPicPr>
          <p:cNvPr id="16" name="图片 15" descr="0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42495" y="7192645"/>
            <a:ext cx="6371590" cy="3823335"/>
          </a:xfrm>
          <a:prstGeom prst="rect">
            <a:avLst/>
          </a:prstGeom>
        </p:spPr>
      </p:pic>
      <p:cxnSp>
        <p:nvCxnSpPr>
          <p:cNvPr id="24" name="直接箭头连接符 23"/>
          <p:cNvCxnSpPr/>
          <p:nvPr/>
        </p:nvCxnSpPr>
        <p:spPr>
          <a:xfrm flipH="1">
            <a:off x="6833235" y="7006590"/>
            <a:ext cx="4239895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670050" y="7900035"/>
            <a:ext cx="4915535" cy="3441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⑧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维护节点名称，按照实际情况选择执行人策略，点击保存。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注意：如选择同部门，需检查管理中心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-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员工部门管理中，两者是否为同一部门。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6833235" y="9103995"/>
            <a:ext cx="6137275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0050" y="6665595"/>
            <a:ext cx="4915535" cy="1513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⑨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执行人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增加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，添加执行人。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7" name="图片 6" descr="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50480" y="5472430"/>
            <a:ext cx="14400000" cy="585094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8490565" y="7214235"/>
            <a:ext cx="580390" cy="376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8" name="图片 27" descr="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94335" y="7765415"/>
            <a:ext cx="5740400" cy="297815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13094335" y="8684260"/>
            <a:ext cx="621030" cy="3765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3" name="直接箭头连接符 32"/>
          <p:cNvCxnSpPr/>
          <p:nvPr/>
        </p:nvCxnSpPr>
        <p:spPr>
          <a:xfrm flipH="1">
            <a:off x="6585585" y="7402195"/>
            <a:ext cx="1190498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32" idx="1"/>
          </p:cNvCxnSpPr>
          <p:nvPr/>
        </p:nvCxnSpPr>
        <p:spPr>
          <a:xfrm flipH="1" flipV="1">
            <a:off x="6585585" y="7402195"/>
            <a:ext cx="6508750" cy="1470660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11325" y="7137400"/>
            <a:ext cx="4915535" cy="1513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⑩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可通过搜索或查看用户名称，加载对应账号。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21" name="图片 20" descr="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9410" y="4719320"/>
            <a:ext cx="14400000" cy="861415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670050" y="9330055"/>
            <a:ext cx="4915535" cy="1513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⑪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双击账号，右侧用户列表添加该账号。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6626860" y="7562850"/>
            <a:ext cx="363601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>
            <a:off x="6316980" y="10086340"/>
            <a:ext cx="3435985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9752965" y="9458960"/>
            <a:ext cx="9131300" cy="1315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18884265" y="8076565"/>
            <a:ext cx="423545" cy="1382395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70050" y="8245475"/>
            <a:ext cx="4915535" cy="1513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⑫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系统提示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确认保存该条用户信息？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点击确定。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7" name="图片 6" descr="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0600" y="4670425"/>
            <a:ext cx="14400000" cy="8663063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6438265" y="9153525"/>
            <a:ext cx="5772150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31620" y="8699500"/>
            <a:ext cx="4915535" cy="1513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⑬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保存成功后，执行人列表展示已添加的用户信息。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16" name="图片 15" descr="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6740" y="4719320"/>
            <a:ext cx="14400000" cy="8614158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 flipH="1">
            <a:off x="6316980" y="9455785"/>
            <a:ext cx="2127885" cy="0"/>
          </a:xfrm>
          <a:prstGeom prst="straightConnector1">
            <a:avLst/>
          </a:prstGeom>
          <a:ln w="9525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9947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如无需进行请购审批，需由公司级管理员在关键功能控制（网省）对各公司进行审批配置。</a:t>
            </a:r>
            <a:endParaRPr lang="zh-CN" altLang="en-US" sz="3600" b="1">
              <a:solidFill>
                <a:srgbClr val="FF0000"/>
              </a:solidFill>
              <a:sym typeface="+mn-ea"/>
            </a:endParaRPr>
          </a:p>
          <a:p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7" name="图片 6" descr="0314 请购审批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5325" y="4862830"/>
            <a:ext cx="14400000" cy="69645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70050" y="5291455"/>
            <a:ext cx="4915535" cy="179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①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新建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或操作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修改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按钮。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pic>
        <p:nvPicPr>
          <p:cNvPr id="24" name="图片 23" descr="0314 请购审批-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87050" y="8118475"/>
            <a:ext cx="7128000" cy="3519672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656080" y="8468360"/>
            <a:ext cx="5056505" cy="3105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维护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非集成服务类框架请购单是否审核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为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否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后，竞价单确认后，请购单将自动审批通过。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50" name="直接连接符 49"/>
          <p:cNvCxnSpPr/>
          <p:nvPr>
            <p:custDataLst>
              <p:tags r:id="rId1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92680" y="3653155"/>
            <a:ext cx="12887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路径：</a:t>
            </a:r>
            <a:r>
              <a:rPr lang="zh-CN" sz="4000"/>
              <a:t>框架服务类审批流管理（工厂）</a:t>
            </a:r>
            <a:endParaRPr lang="zh-CN" sz="4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680" y="4704715"/>
            <a:ext cx="19012535" cy="54044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810" y="6382385"/>
            <a:ext cx="7783195" cy="53587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810" y="11741150"/>
            <a:ext cx="7783195" cy="11785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4410" y="11445875"/>
            <a:ext cx="7455535" cy="71882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4100195" y="6934200"/>
            <a:ext cx="3244215" cy="1827530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0198100" y="12164695"/>
            <a:ext cx="1000125" cy="535305"/>
          </a:xfrm>
          <a:prstGeom prst="rect">
            <a:avLst/>
          </a:prstGeom>
          <a:noFill/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>
            <a:off x="11198225" y="12432030"/>
            <a:ext cx="1212215" cy="0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3322955" y="7222490"/>
            <a:ext cx="0" cy="1250315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2070100" y="8608060"/>
            <a:ext cx="2489835" cy="1403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①</a:t>
            </a:r>
            <a:r>
              <a:rPr lang="zh-CN" altLang="en-US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点击</a:t>
            </a:r>
            <a:r>
              <a:rPr lang="en-US" altLang="zh-CN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“</a:t>
            </a:r>
            <a:r>
              <a:rPr lang="zh-CN" altLang="en-US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新建</a:t>
            </a:r>
            <a:r>
              <a:rPr lang="en-US" altLang="zh-CN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”</a:t>
            </a:r>
            <a:r>
              <a:rPr lang="zh-CN" altLang="en-US" sz="24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rPr>
              <a:t>输入审批流相关信息</a:t>
            </a:r>
            <a:endParaRPr lang="zh-CN" altLang="en-US" sz="24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410440" y="12178030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保存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4" name="Straight Connector 32"/>
          <p:cNvCxnSpPr/>
          <p:nvPr>
            <p:custDataLst>
              <p:tags r:id="rId7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/>
          <p:cNvCxnSpPr/>
          <p:nvPr>
            <p:custDataLst>
              <p:tags r:id="rId8"/>
            </p:custDataLst>
          </p:nvPr>
        </p:nvCxnSpPr>
        <p:spPr>
          <a:xfrm flipH="1" flipV="1">
            <a:off x="6330315" y="17265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8981440" y="174498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10"/>
          <p:cNvSpPr/>
          <p:nvPr>
            <p:custDataLst>
              <p:tags r:id="rId10"/>
            </p:custDataLst>
          </p:nvPr>
        </p:nvSpPr>
        <p:spPr>
          <a:xfrm>
            <a:off x="2192655" y="2150110"/>
            <a:ext cx="2320290" cy="972185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2" name="圆角矩形 11"/>
          <p:cNvSpPr/>
          <p:nvPr>
            <p:custDataLst>
              <p:tags r:id="rId11"/>
            </p:custDataLst>
          </p:nvPr>
        </p:nvSpPr>
        <p:spPr>
          <a:xfrm>
            <a:off x="5084445" y="2149475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33" name="圆角矩形 12"/>
          <p:cNvSpPr/>
          <p:nvPr>
            <p:custDataLst>
              <p:tags r:id="rId12"/>
            </p:custDataLst>
          </p:nvPr>
        </p:nvSpPr>
        <p:spPr>
          <a:xfrm>
            <a:off x="7914640" y="220091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4" name="流程图: 联系 35"/>
          <p:cNvSpPr/>
          <p:nvPr>
            <p:custDataLst>
              <p:tags r:id="rId13"/>
            </p:custDataLst>
          </p:nvPr>
        </p:nvSpPr>
        <p:spPr>
          <a:xfrm>
            <a:off x="883094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流程图: 联系 36"/>
          <p:cNvSpPr/>
          <p:nvPr>
            <p:custDataLst>
              <p:tags r:id="rId14"/>
            </p:custDataLst>
          </p:nvPr>
        </p:nvSpPr>
        <p:spPr>
          <a:xfrm>
            <a:off x="6190615" y="154495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流程图: 联系 37"/>
          <p:cNvSpPr/>
          <p:nvPr>
            <p:custDataLst>
              <p:tags r:id="rId15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24580" y="4704715"/>
            <a:ext cx="3228340" cy="686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2"/>
          <p:cNvSpPr/>
          <p:nvPr>
            <p:custDataLst>
              <p:tags r:id="rId16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6" name="流程图: 联系 35"/>
          <p:cNvSpPr/>
          <p:nvPr>
            <p:custDataLst>
              <p:tags r:id="rId17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1" name="Straight Connector 32"/>
          <p:cNvCxnSpPr/>
          <p:nvPr>
            <p:custDataLst>
              <p:tags r:id="rId18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357120" y="18307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TextBox 24"/>
          <p:cNvSpPr txBox="1"/>
          <p:nvPr/>
        </p:nvSpPr>
        <p:spPr>
          <a:xfrm>
            <a:off x="2357120" y="3987800"/>
            <a:ext cx="198615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专区网址：</a:t>
            </a:r>
            <a:r>
              <a:rPr lang="zh-CN" altLang="zh-CN" sz="36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b.esgcc.com.cn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，登录页如下图，首次登录可以通过“忘记密码”修改密码。</a:t>
            </a:r>
            <a:endParaRPr lang="zh-CN" altLang="zh-CN" sz="36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42" name="Straight Connector 32"/>
          <p:cNvCxnSpPr/>
          <p:nvPr>
            <p:custDataLst>
              <p:tags r:id="rId2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3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4"/>
            </p:custDataLst>
          </p:nvPr>
        </p:nvSpPr>
        <p:spPr>
          <a:xfrm>
            <a:off x="5645150" y="242824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5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4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10285095" y="194945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25"/>
          <p:cNvSpPr/>
          <p:nvPr>
            <p:custDataLst>
              <p:tags r:id="rId7"/>
            </p:custDataLst>
          </p:nvPr>
        </p:nvSpPr>
        <p:spPr>
          <a:xfrm>
            <a:off x="8987155" y="240538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7" name="流程图: 联系 13"/>
          <p:cNvSpPr/>
          <p:nvPr>
            <p:custDataLst>
              <p:tags r:id="rId8"/>
            </p:custDataLst>
          </p:nvPr>
        </p:nvSpPr>
        <p:spPr>
          <a:xfrm>
            <a:off x="10096500" y="1713231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13603605" y="1914525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0"/>
            </p:custDataLst>
          </p:nvPr>
        </p:nvSpPr>
        <p:spPr>
          <a:xfrm>
            <a:off x="12333605" y="242570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1"/>
            </p:custDataLst>
          </p:nvPr>
        </p:nvSpPr>
        <p:spPr>
          <a:xfrm>
            <a:off x="13431521" y="175577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六边形 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81" name="Straight Connector 32"/>
          <p:cNvCxnSpPr/>
          <p:nvPr>
            <p:custDataLst>
              <p:tags r:id="rId12"/>
            </p:custDataLst>
          </p:nvPr>
        </p:nvCxnSpPr>
        <p:spPr>
          <a:xfrm flipH="1" flipV="1">
            <a:off x="3979545" y="199771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流程图: 联系 36"/>
          <p:cNvSpPr/>
          <p:nvPr>
            <p:custDataLst>
              <p:tags r:id="rId13"/>
            </p:custDataLst>
          </p:nvPr>
        </p:nvSpPr>
        <p:spPr>
          <a:xfrm>
            <a:off x="3814446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7120" y="4794885"/>
            <a:ext cx="17501870" cy="81000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501231125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1310" y="3908425"/>
            <a:ext cx="19107150" cy="8813165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534920" y="1870075"/>
            <a:ext cx="1161796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1" name="文本框 2"/>
          <p:cNvSpPr txBox="1"/>
          <p:nvPr/>
        </p:nvSpPr>
        <p:spPr>
          <a:xfrm>
            <a:off x="527050" y="5147310"/>
            <a:ext cx="209042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  <a:sym typeface="+mn-ea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点击首页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共享专区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进入直属共享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服务类版块。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25" name="肘形连接符 24"/>
          <p:cNvCxnSpPr/>
          <p:nvPr/>
        </p:nvCxnSpPr>
        <p:spPr>
          <a:xfrm rot="10800000" flipV="1">
            <a:off x="2617470" y="6124575"/>
            <a:ext cx="1098677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4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5"/>
            </p:custDataLst>
          </p:nvPr>
        </p:nvSpPr>
        <p:spPr>
          <a:xfrm>
            <a:off x="5645150" y="2428240"/>
            <a:ext cx="275971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3" name="流程图: 联系 37"/>
          <p:cNvSpPr/>
          <p:nvPr>
            <p:custDataLst>
              <p:tags r:id="rId6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4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10040620" y="197231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25"/>
          <p:cNvSpPr/>
          <p:nvPr>
            <p:custDataLst>
              <p:tags r:id="rId8"/>
            </p:custDataLst>
          </p:nvPr>
        </p:nvSpPr>
        <p:spPr>
          <a:xfrm>
            <a:off x="8761730" y="245110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7" name="流程图: 联系 13"/>
          <p:cNvSpPr/>
          <p:nvPr>
            <p:custDataLst>
              <p:tags r:id="rId9"/>
            </p:custDataLst>
          </p:nvPr>
        </p:nvSpPr>
        <p:spPr>
          <a:xfrm>
            <a:off x="9862820" y="174053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10"/>
            </p:custDataLst>
          </p:nvPr>
        </p:nvCxnSpPr>
        <p:spPr>
          <a:xfrm flipH="1" flipV="1">
            <a:off x="12802870" y="195961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1"/>
            </p:custDataLst>
          </p:nvPr>
        </p:nvSpPr>
        <p:spPr>
          <a:xfrm>
            <a:off x="11555730" y="244856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2"/>
            </p:custDataLst>
          </p:nvPr>
        </p:nvSpPr>
        <p:spPr>
          <a:xfrm>
            <a:off x="12653646" y="175641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六边形 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13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流程图: 联系 36"/>
          <p:cNvSpPr/>
          <p:nvPr>
            <p:custDataLst>
              <p:tags r:id="rId14"/>
            </p:custDataLst>
          </p:nvPr>
        </p:nvSpPr>
        <p:spPr>
          <a:xfrm>
            <a:off x="6866256" y="172466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5"/>
            </p:custDataLst>
          </p:nvPr>
        </p:nvCxnSpPr>
        <p:spPr>
          <a:xfrm flipH="1" flipV="1">
            <a:off x="7033895" y="211518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601595" y="1882140"/>
            <a:ext cx="12158980" cy="508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2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4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5"/>
            </p:custDataLst>
          </p:nvPr>
        </p:nvSpPr>
        <p:spPr>
          <a:xfrm>
            <a:off x="5645150" y="242824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6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7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圆角矩形 25"/>
          <p:cNvSpPr/>
          <p:nvPr>
            <p:custDataLst>
              <p:tags r:id="rId8"/>
            </p:custDataLst>
          </p:nvPr>
        </p:nvSpPr>
        <p:spPr>
          <a:xfrm>
            <a:off x="8796020" y="2449195"/>
            <a:ext cx="25971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12837160" y="1957705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0"/>
            </p:custDataLst>
          </p:nvPr>
        </p:nvSpPr>
        <p:spPr>
          <a:xfrm>
            <a:off x="11590020" y="2446655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1"/>
            </p:custDataLst>
          </p:nvPr>
        </p:nvSpPr>
        <p:spPr>
          <a:xfrm>
            <a:off x="12687936" y="175450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4" name="五边形 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12"/>
            </p:custDataLst>
          </p:nvPr>
        </p:nvSpPr>
        <p:spPr>
          <a:xfrm>
            <a:off x="9954896" y="16840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3"/>
            </p:custDataLst>
          </p:nvPr>
        </p:nvCxnSpPr>
        <p:spPr>
          <a:xfrm flipH="1" flipV="1">
            <a:off x="10122535" y="19856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服务类 首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1555" y="3992245"/>
            <a:ext cx="19800001" cy="841608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4" descr="1119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1545" y="3934460"/>
            <a:ext cx="11265535" cy="9783445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 flipV="1">
            <a:off x="2601595" y="1882140"/>
            <a:ext cx="12158980" cy="508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3" name="文本框 1"/>
          <p:cNvSpPr txBox="1"/>
          <p:nvPr/>
        </p:nvSpPr>
        <p:spPr>
          <a:xfrm>
            <a:off x="16749395" y="3557270"/>
            <a:ext cx="3744595" cy="1805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搜索框:支持合同编号、合同名称、店铺名称的模糊检索。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75855" y="3839845"/>
            <a:ext cx="6391910" cy="7658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11545" y="5328285"/>
            <a:ext cx="10737850" cy="12242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136" name="文本框 8"/>
          <p:cNvSpPr txBox="1"/>
          <p:nvPr/>
        </p:nvSpPr>
        <p:spPr>
          <a:xfrm>
            <a:off x="1132205" y="5328285"/>
            <a:ext cx="2719705" cy="1393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支持按品类、采购方式、店铺名称分类检索。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21070" y="7071995"/>
            <a:ext cx="11224260" cy="59245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138" name="文本框 10"/>
          <p:cNvSpPr txBox="1"/>
          <p:nvPr/>
        </p:nvSpPr>
        <p:spPr>
          <a:xfrm>
            <a:off x="1172210" y="9227820"/>
            <a:ext cx="2687320" cy="16167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按合同进行展示，点击进入合同详情页面。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2" name="肘形连接符 31"/>
          <p:cNvCxnSpPr>
            <a:stCxn id="3" idx="3"/>
          </p:cNvCxnSpPr>
          <p:nvPr/>
        </p:nvCxnSpPr>
        <p:spPr>
          <a:xfrm>
            <a:off x="13867765" y="4222750"/>
            <a:ext cx="244157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>
            <a:stCxn id="10" idx="1"/>
          </p:cNvCxnSpPr>
          <p:nvPr/>
        </p:nvCxnSpPr>
        <p:spPr>
          <a:xfrm rot="10800000" flipV="1">
            <a:off x="3859530" y="10034270"/>
            <a:ext cx="216154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5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6"/>
            </p:custDataLst>
          </p:nvPr>
        </p:nvSpPr>
        <p:spPr>
          <a:xfrm>
            <a:off x="5645150" y="242824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7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8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圆角矩形 25"/>
          <p:cNvSpPr/>
          <p:nvPr>
            <p:custDataLst>
              <p:tags r:id="rId9"/>
            </p:custDataLst>
          </p:nvPr>
        </p:nvSpPr>
        <p:spPr>
          <a:xfrm>
            <a:off x="8796020" y="2449195"/>
            <a:ext cx="25971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10"/>
            </p:custDataLst>
          </p:nvPr>
        </p:nvCxnSpPr>
        <p:spPr>
          <a:xfrm flipH="1" flipV="1">
            <a:off x="12837160" y="1957705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1"/>
            </p:custDataLst>
          </p:nvPr>
        </p:nvSpPr>
        <p:spPr>
          <a:xfrm>
            <a:off x="11590020" y="2446655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2"/>
            </p:custDataLst>
          </p:nvPr>
        </p:nvSpPr>
        <p:spPr>
          <a:xfrm>
            <a:off x="12687936" y="175450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4" name="五边形 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13"/>
            </p:custDataLst>
          </p:nvPr>
        </p:nvSpPr>
        <p:spPr>
          <a:xfrm>
            <a:off x="9954896" y="16840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0122535" y="19856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/>
          <p:nvPr/>
        </p:nvCxnSpPr>
        <p:spPr>
          <a:xfrm rot="10800000" flipV="1">
            <a:off x="3724275" y="6075045"/>
            <a:ext cx="2021205" cy="3175"/>
          </a:xfrm>
          <a:prstGeom prst="bentConnector3">
            <a:avLst>
              <a:gd name="adj1" fmla="val 49984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6325" y="9730740"/>
            <a:ext cx="991235" cy="3384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4860" y="9736455"/>
            <a:ext cx="930275" cy="317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92435" y="9730740"/>
            <a:ext cx="1055370" cy="3600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05105" y="9706610"/>
            <a:ext cx="1026795" cy="3505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4580" y="10638155"/>
            <a:ext cx="15370175" cy="3049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3584575"/>
            <a:ext cx="13085445" cy="7285355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2967355" y="1882140"/>
            <a:ext cx="1223327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5" name="TextBox 24"/>
          <p:cNvSpPr txBox="1"/>
          <p:nvPr/>
        </p:nvSpPr>
        <p:spPr>
          <a:xfrm>
            <a:off x="20130135" y="7806055"/>
            <a:ext cx="357251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立即请购由用户组装明细清单项，直接下单请购，方便快捷，适用于需求项明确的项目。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45095" y="6546850"/>
            <a:ext cx="4446905" cy="22078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160" name="文本框 18"/>
          <p:cNvSpPr txBox="1"/>
          <p:nvPr/>
        </p:nvSpPr>
        <p:spPr>
          <a:xfrm>
            <a:off x="363220" y="11506835"/>
            <a:ext cx="2604135" cy="14363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服务详情将定点明细项信息全部展示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49161" name="文本框 20"/>
          <p:cNvSpPr txBox="1"/>
          <p:nvPr/>
        </p:nvSpPr>
        <p:spPr>
          <a:xfrm>
            <a:off x="203200" y="4632960"/>
            <a:ext cx="26200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专区合同名称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49180" name="文本框 33"/>
          <p:cNvSpPr txBox="1"/>
          <p:nvPr/>
        </p:nvSpPr>
        <p:spPr>
          <a:xfrm>
            <a:off x="1049655" y="7070090"/>
            <a:ext cx="26212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基本信息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6" name="肘形连接符 35"/>
          <p:cNvCxnSpPr>
            <a:stCxn id="37" idx="0"/>
          </p:cNvCxnSpPr>
          <p:nvPr/>
        </p:nvCxnSpPr>
        <p:spPr>
          <a:xfrm rot="16200000" flipV="1">
            <a:off x="6337300" y="1449705"/>
            <a:ext cx="892810" cy="763333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7745095" y="5712460"/>
            <a:ext cx="5711190" cy="5867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0" name="肘形连接符 39"/>
          <p:cNvCxnSpPr>
            <a:stCxn id="8" idx="1"/>
          </p:cNvCxnSpPr>
          <p:nvPr/>
        </p:nvCxnSpPr>
        <p:spPr>
          <a:xfrm rot="10800000">
            <a:off x="2967355" y="7558405"/>
            <a:ext cx="4777740" cy="92710"/>
          </a:xfrm>
          <a:prstGeom prst="bentConnector3">
            <a:avLst>
              <a:gd name="adj1" fmla="val 4998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7745096" y="10048241"/>
            <a:ext cx="2352676" cy="63817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7" name="肘形连接符 56"/>
          <p:cNvCxnSpPr/>
          <p:nvPr/>
        </p:nvCxnSpPr>
        <p:spPr>
          <a:xfrm flipV="1">
            <a:off x="10097770" y="9528810"/>
            <a:ext cx="9728835" cy="753110"/>
          </a:xfrm>
          <a:prstGeom prst="bentConnector3">
            <a:avLst>
              <a:gd name="adj1" fmla="val 50003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4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2824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8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9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4" name="Straight Connector 32"/>
          <p:cNvCxnSpPr/>
          <p:nvPr>
            <p:custDataLst>
              <p:tags r:id="rId10"/>
            </p:custDataLst>
          </p:nvPr>
        </p:nvCxnSpPr>
        <p:spPr>
          <a:xfrm flipH="1" flipV="1">
            <a:off x="10074910" y="194945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25"/>
          <p:cNvSpPr/>
          <p:nvPr>
            <p:custDataLst>
              <p:tags r:id="rId11"/>
            </p:custDataLst>
          </p:nvPr>
        </p:nvSpPr>
        <p:spPr>
          <a:xfrm>
            <a:off x="8796020" y="242824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13"/>
          <p:cNvSpPr/>
          <p:nvPr>
            <p:custDataLst>
              <p:tags r:id="rId12"/>
            </p:custDataLst>
          </p:nvPr>
        </p:nvSpPr>
        <p:spPr>
          <a:xfrm>
            <a:off x="9897110" y="171767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圆角矩形 25"/>
          <p:cNvSpPr/>
          <p:nvPr>
            <p:custDataLst>
              <p:tags r:id="rId13"/>
            </p:custDataLst>
          </p:nvPr>
        </p:nvSpPr>
        <p:spPr>
          <a:xfrm>
            <a:off x="11590020" y="2425700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六边形 8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14"/>
            </p:custDataLst>
          </p:nvPr>
        </p:nvSpPr>
        <p:spPr>
          <a:xfrm>
            <a:off x="12712701" y="164147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32"/>
          <p:cNvCxnSpPr/>
          <p:nvPr>
            <p:custDataLst>
              <p:tags r:id="rId15"/>
            </p:custDataLst>
          </p:nvPr>
        </p:nvCxnSpPr>
        <p:spPr>
          <a:xfrm flipH="1" flipV="1">
            <a:off x="12880340" y="203200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15"/>
          <p:cNvCxnSpPr/>
          <p:nvPr/>
        </p:nvCxnSpPr>
        <p:spPr>
          <a:xfrm rot="10800000" flipV="1">
            <a:off x="2822575" y="12367895"/>
            <a:ext cx="84772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670300" y="11742420"/>
            <a:ext cx="14304010" cy="18872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2755" y="3836035"/>
            <a:ext cx="17297400" cy="963041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263140" y="1922145"/>
            <a:ext cx="12078335" cy="806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644256" y="12480290"/>
            <a:ext cx="3038476" cy="65722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422" name="文本框 11"/>
          <p:cNvSpPr txBox="1"/>
          <p:nvPr/>
        </p:nvSpPr>
        <p:spPr>
          <a:xfrm>
            <a:off x="13394690" y="12615545"/>
            <a:ext cx="43688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立即请购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按钮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4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/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合同展示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基础信息维护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服务明细添加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/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/>
        </p:nvCxnSpPr>
        <p:spPr>
          <a:xfrm flipH="1" flipV="1">
            <a:off x="1319149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/>
        </p:nvSpPr>
        <p:spPr>
          <a:xfrm>
            <a:off x="1194435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/>
        </p:nvSpPr>
        <p:spPr>
          <a:xfrm>
            <a:off x="1304226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0" name="肘形连接符 29"/>
          <p:cNvCxnSpPr/>
          <p:nvPr/>
        </p:nvCxnSpPr>
        <p:spPr>
          <a:xfrm>
            <a:off x="11682730" y="12872720"/>
            <a:ext cx="1711960" cy="3175"/>
          </a:xfrm>
          <a:prstGeom prst="bentConnector3">
            <a:avLst>
              <a:gd name="adj1" fmla="val 5003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" name="六边形 1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5" name="五边形 4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3707131" y="180467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874770" y="219519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281555" y="190119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10" y="4144645"/>
            <a:ext cx="16597630" cy="921194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516120" y="6853555"/>
            <a:ext cx="14814550" cy="47567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60" name="文本框 22"/>
          <p:cNvSpPr txBox="1"/>
          <p:nvPr/>
        </p:nvSpPr>
        <p:spPr>
          <a:xfrm>
            <a:off x="259080" y="8540115"/>
            <a:ext cx="23177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⑤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维护请购单基本信息。支持附件上传。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41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/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合同展示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基础信息维护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服务明细添加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/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/>
        </p:nvCxnSpPr>
        <p:spPr>
          <a:xfrm flipH="1" flipV="1">
            <a:off x="1319149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/>
        </p:nvSpPr>
        <p:spPr>
          <a:xfrm>
            <a:off x="1194435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/>
        </p:nvSpPr>
        <p:spPr>
          <a:xfrm>
            <a:off x="1304226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5" name="五边形 4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6796406" y="178244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964045" y="217297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>
            <a:stCxn id="22" idx="1"/>
          </p:cNvCxnSpPr>
          <p:nvPr/>
        </p:nvCxnSpPr>
        <p:spPr>
          <a:xfrm rot="10800000" flipV="1">
            <a:off x="2576830" y="9232265"/>
            <a:ext cx="193929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2935" y="6805295"/>
            <a:ext cx="14240510" cy="63379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935" y="4006215"/>
            <a:ext cx="15931515" cy="2799080"/>
          </a:xfrm>
          <a:prstGeom prst="rect">
            <a:avLst/>
          </a:prstGeom>
        </p:spPr>
      </p:pic>
      <p:cxnSp>
        <p:nvCxnSpPr>
          <p:cNvPr id="15" name="直接连接符 14"/>
          <p:cNvCxnSpPr/>
          <p:nvPr>
            <p:custDataLst>
              <p:tags r:id="rId3"/>
            </p:custDataLst>
          </p:nvPr>
        </p:nvCxnSpPr>
        <p:spPr>
          <a:xfrm>
            <a:off x="2357120" y="194183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07" name="文本框 11"/>
          <p:cNvSpPr txBox="1"/>
          <p:nvPr/>
        </p:nvSpPr>
        <p:spPr>
          <a:xfrm>
            <a:off x="546100" y="6929755"/>
            <a:ext cx="277685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⑦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支持按照商品名称和规格型号进行明细检索。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32935" y="7475855"/>
            <a:ext cx="8609330" cy="7086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32935" y="8651875"/>
            <a:ext cx="762000" cy="30048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3510" name="文本框 8"/>
          <p:cNvSpPr txBox="1"/>
          <p:nvPr/>
        </p:nvSpPr>
        <p:spPr>
          <a:xfrm>
            <a:off x="462280" y="10993755"/>
            <a:ext cx="239903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⑧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勾选所需明细项，点击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确定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，完成明细维护。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441305" y="12234545"/>
            <a:ext cx="1200785" cy="5016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合同展示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基础信息维护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圆角矩形 12"/>
          <p:cNvSpPr/>
          <p:nvPr/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服务明细添加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/>
        </p:nvCxnSpPr>
        <p:spPr>
          <a:xfrm flipH="1" flipV="1">
            <a:off x="1319149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/>
        </p:nvSpPr>
        <p:spPr>
          <a:xfrm>
            <a:off x="1194435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/>
        </p:nvSpPr>
        <p:spPr>
          <a:xfrm>
            <a:off x="1304226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肘形连接符 8"/>
          <p:cNvCxnSpPr>
            <a:stCxn id="25" idx="1"/>
          </p:cNvCxnSpPr>
          <p:nvPr/>
        </p:nvCxnSpPr>
        <p:spPr>
          <a:xfrm rot="10800000" flipV="1">
            <a:off x="3133090" y="12485370"/>
            <a:ext cx="730821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7" name="五边形 6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2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4"/>
            </p:custDataLst>
          </p:nvPr>
        </p:nvSpPr>
        <p:spPr>
          <a:xfrm>
            <a:off x="10088246" y="18072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255885" y="21977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/>
          <p:nvPr/>
        </p:nvCxnSpPr>
        <p:spPr>
          <a:xfrm rot="10800000" flipV="1">
            <a:off x="3369310" y="7727315"/>
            <a:ext cx="79819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肘形连接符 5"/>
          <p:cNvCxnSpPr/>
          <p:nvPr/>
        </p:nvCxnSpPr>
        <p:spPr>
          <a:xfrm rot="10800000" flipV="1">
            <a:off x="2872740" y="4364355"/>
            <a:ext cx="79819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78790" y="3965575"/>
            <a:ext cx="2393950" cy="1504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⑥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服务明细添加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8440" y="9203690"/>
            <a:ext cx="18419445" cy="35248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40" y="3846830"/>
            <a:ext cx="18416270" cy="342265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3"/>
            </p:custDataLst>
          </p:nvPr>
        </p:nvCxnSpPr>
        <p:spPr>
          <a:xfrm>
            <a:off x="2357120" y="19196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合同展示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基础信息维护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圆角矩形 12"/>
          <p:cNvSpPr/>
          <p:nvPr/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服务明细添加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/>
        </p:nvCxnSpPr>
        <p:spPr>
          <a:xfrm flipH="1" flipV="1">
            <a:off x="1319149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/>
        </p:nvSpPr>
        <p:spPr>
          <a:xfrm>
            <a:off x="1194435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/>
        </p:nvSpPr>
        <p:spPr>
          <a:xfrm>
            <a:off x="1304226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4"/>
            </p:custDataLst>
          </p:nvPr>
        </p:nvSpPr>
        <p:spPr>
          <a:xfrm>
            <a:off x="10026016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93655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720" y="6859270"/>
            <a:ext cx="1416050" cy="5194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6180" y="10846435"/>
            <a:ext cx="1772285" cy="652780"/>
          </a:xfrm>
          <a:prstGeom prst="rect">
            <a:avLst/>
          </a:prstGeom>
        </p:spPr>
      </p:pic>
      <p:cxnSp>
        <p:nvCxnSpPr>
          <p:cNvPr id="19" name="肘形连接符 18"/>
          <p:cNvCxnSpPr/>
          <p:nvPr/>
        </p:nvCxnSpPr>
        <p:spPr>
          <a:xfrm rot="10800000" flipV="1">
            <a:off x="2433320" y="4455160"/>
            <a:ext cx="2333625" cy="3175"/>
          </a:xfrm>
          <a:prstGeom prst="bentConnector3">
            <a:avLst>
              <a:gd name="adj1" fmla="val 49986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/>
          <p:nvPr/>
        </p:nvCxnSpPr>
        <p:spPr>
          <a:xfrm rot="10800000" flipV="1">
            <a:off x="2357120" y="9547860"/>
            <a:ext cx="476694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>
            <a:off x="19874865" y="7689850"/>
            <a:ext cx="1699260" cy="3175"/>
          </a:xfrm>
          <a:prstGeom prst="bentConnector3">
            <a:avLst>
              <a:gd name="adj1" fmla="val 5003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33045" y="3444240"/>
            <a:ext cx="1988820" cy="310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+mn-ea"/>
              </a:rPr>
              <a:t>⑥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点击中标明细清单模板下载，可下载该合同下的所有服务明细。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574125" y="7269480"/>
            <a:ext cx="2400935" cy="1758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+mn-ea"/>
              </a:rPr>
              <a:t>⑦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在下载的表格中维护数量、预估不含税单价、预估含税单价等信息。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6065" y="8975725"/>
            <a:ext cx="2167890" cy="1661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⑧点击服务清单导入，将编辑后的表格导入。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920" y="5332730"/>
            <a:ext cx="1772285" cy="652780"/>
          </a:xfrm>
          <a:prstGeom prst="rect">
            <a:avLst/>
          </a:prstGeom>
        </p:spPr>
      </p:pic>
      <p:graphicFrame>
        <p:nvGraphicFramePr>
          <p:cNvPr id="22" name="表格 21"/>
          <p:cNvGraphicFramePr/>
          <p:nvPr>
            <p:custDataLst>
              <p:tags r:id="rId8"/>
            </p:custDataLst>
          </p:nvPr>
        </p:nvGraphicFramePr>
        <p:xfrm>
          <a:off x="2758440" y="6993890"/>
          <a:ext cx="18491200" cy="2033905"/>
        </p:xfrm>
        <a:graphic>
          <a:graphicData uri="http://schemas.openxmlformats.org/drawingml/2006/table">
            <a:tbl>
              <a:tblPr/>
              <a:tblGrid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  <a:gridCol w="1320800"/>
              </a:tblGrid>
              <a:tr h="1090295"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编号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商品编号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sku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编号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合同编号明细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物料编码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物料描述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商品名称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规格型号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预估不含税单价（元）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（需编辑此列）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预估含税单价（元）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（需编辑此列）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税率（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%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b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</a:b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（需编辑此列）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折扣率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43610">
                <a:tc>
                  <a:txBody>
                    <a:bodyPr/>
                    <a:p>
                      <a:pPr algn="ctr" fontAlgn="ctr"/>
                      <a:endParaRPr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001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500024725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长尾夹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笔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0.5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项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13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endParaRPr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0.8889</a:t>
                      </a:r>
                      <a:endParaRPr lang="en-US" altLang="zh-CN" sz="1600" b="0" i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7027525" y="3502025"/>
            <a:ext cx="6254115" cy="956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*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报价方式为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折扣率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时，填写预估不含税单价、预估含税单价及数量。</a:t>
            </a:r>
            <a:endParaRPr lang="zh-CN" altLang="en-US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C:/Users/Lenovo/Desktop/WPS图片(1).pngWPS图片(1)"/>
          <p:cNvPicPr>
            <a:picLocks noChangeAspect="1"/>
          </p:cNvPicPr>
          <p:nvPr/>
        </p:nvPicPr>
        <p:blipFill>
          <a:blip r:embed="rId1"/>
          <a:srcRect l="11" r="11"/>
          <a:stretch>
            <a:fillRect/>
          </a:stretch>
        </p:blipFill>
        <p:spPr>
          <a:xfrm>
            <a:off x="2694940" y="8956040"/>
            <a:ext cx="19090640" cy="2903220"/>
          </a:xfrm>
          <a:prstGeom prst="rect">
            <a:avLst/>
          </a:prstGeom>
        </p:spPr>
      </p:pic>
      <p:pic>
        <p:nvPicPr>
          <p:cNvPr id="9" name="图片 8" descr="C:/Users/Lenovo/Desktop/WPS图片(1).pngWPS图片(1)"/>
          <p:cNvPicPr>
            <a:picLocks noChangeAspect="1"/>
          </p:cNvPicPr>
          <p:nvPr/>
        </p:nvPicPr>
        <p:blipFill>
          <a:blip r:embed="rId1"/>
          <a:srcRect l="11" r="11"/>
          <a:stretch>
            <a:fillRect/>
          </a:stretch>
        </p:blipFill>
        <p:spPr>
          <a:xfrm>
            <a:off x="2694940" y="3723640"/>
            <a:ext cx="18953480" cy="2882265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357120" y="19196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合同展示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基础信息维护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圆角矩形 12"/>
          <p:cNvSpPr/>
          <p:nvPr/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服务明细添加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/>
        </p:nvCxnSpPr>
        <p:spPr>
          <a:xfrm flipH="1" flipV="1">
            <a:off x="1319149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/>
        </p:nvSpPr>
        <p:spPr>
          <a:xfrm>
            <a:off x="1194435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/>
        </p:nvSpPr>
        <p:spPr>
          <a:xfrm>
            <a:off x="1304226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10026016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0193655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720" y="6859270"/>
            <a:ext cx="1416050" cy="5194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180" y="10846435"/>
            <a:ext cx="1772285" cy="652780"/>
          </a:xfrm>
          <a:prstGeom prst="rect">
            <a:avLst/>
          </a:prstGeom>
        </p:spPr>
      </p:pic>
      <p:cxnSp>
        <p:nvCxnSpPr>
          <p:cNvPr id="19" name="肘形连接符 18"/>
          <p:cNvCxnSpPr/>
          <p:nvPr/>
        </p:nvCxnSpPr>
        <p:spPr>
          <a:xfrm rot="10800000" flipV="1">
            <a:off x="2362200" y="4196715"/>
            <a:ext cx="2333625" cy="3175"/>
          </a:xfrm>
          <a:prstGeom prst="bentConnector3">
            <a:avLst>
              <a:gd name="adj1" fmla="val 49986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/>
          <p:nvPr/>
        </p:nvCxnSpPr>
        <p:spPr>
          <a:xfrm rot="10800000" flipV="1">
            <a:off x="2601595" y="9398635"/>
            <a:ext cx="476694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>
            <a:off x="19874865" y="7689850"/>
            <a:ext cx="1699260" cy="3175"/>
          </a:xfrm>
          <a:prstGeom prst="bentConnector3">
            <a:avLst>
              <a:gd name="adj1" fmla="val 5003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33045" y="3444240"/>
            <a:ext cx="1988820" cy="310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+mn-ea"/>
              </a:rPr>
              <a:t>⑥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点击中标明细清单模板下载，可下载该合同下的所有服务明细。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574125" y="7269480"/>
            <a:ext cx="2400935" cy="1758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+mn-ea"/>
              </a:rPr>
              <a:t>⑦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在下载的表格中维护数量等信息即可。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6065" y="8975725"/>
            <a:ext cx="2167890" cy="1661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⑧点击服务清单导入，将编辑后的表格导入。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20" y="5332730"/>
            <a:ext cx="1772285" cy="652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027525" y="3502025"/>
            <a:ext cx="6254115" cy="9563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*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报价方式为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固定价</a:t>
            </a:r>
            <a:r>
              <a:rPr lang="en-US" altLang="zh-CN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时，填写</a:t>
            </a:r>
            <a:r>
              <a:rPr lang="zh-CN" sz="2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数量即可。</a:t>
            </a:r>
            <a:endParaRPr lang="zh-CN" sz="2800" b="1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7"/>
            </p:custDataLst>
          </p:nvPr>
        </p:nvGraphicFramePr>
        <p:xfrm>
          <a:off x="2861310" y="6993890"/>
          <a:ext cx="17066895" cy="1562735"/>
        </p:xfrm>
        <a:graphic>
          <a:graphicData uri="http://schemas.openxmlformats.org/drawingml/2006/table">
            <a:tbl>
              <a:tblPr/>
              <a:tblGrid>
                <a:gridCol w="1283970"/>
                <a:gridCol w="1283970"/>
                <a:gridCol w="1283335"/>
                <a:gridCol w="1283970"/>
                <a:gridCol w="1284605"/>
                <a:gridCol w="1283970"/>
                <a:gridCol w="1283970"/>
                <a:gridCol w="1283335"/>
                <a:gridCol w="1283970"/>
                <a:gridCol w="1283970"/>
                <a:gridCol w="1283970"/>
                <a:gridCol w="1283970"/>
                <a:gridCol w="1659890"/>
              </a:tblGrid>
              <a:tr h="1562735"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编号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商品编号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sku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编号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合同编号明细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物料编码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物料描述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商品名称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规格型号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不含税单价（元）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含税单价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税率（</a:t>
                      </a:r>
                      <a:r>
                        <a:rPr lang="en-US" altLang="zh-CN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%</a:t>
                      </a:r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/>
                      <a:r>
                        <a:rPr lang="zh-CN" altLang="en-US" sz="16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（仅编辑此列）</a:t>
                      </a:r>
                      <a:endParaRPr lang="zh-CN" altLang="en-US" sz="16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4766945" y="3723640"/>
            <a:ext cx="3150870" cy="734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536180" y="8921115"/>
            <a:ext cx="2380615" cy="734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50" name="直接连接符 49"/>
          <p:cNvCxnSpPr/>
          <p:nvPr>
            <p:custDataLst>
              <p:tags r:id="rId1"/>
            </p:custDataLst>
          </p:nvPr>
        </p:nvCxnSpPr>
        <p:spPr>
          <a:xfrm>
            <a:off x="2392680" y="1630680"/>
            <a:ext cx="1057783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75" y="4212590"/>
            <a:ext cx="18281650" cy="3540760"/>
          </a:xfrm>
          <a:prstGeom prst="rect">
            <a:avLst/>
          </a:prstGeom>
        </p:spPr>
      </p:pic>
      <p:cxnSp>
        <p:nvCxnSpPr>
          <p:cNvPr id="16" name="直接箭头连接符 15"/>
          <p:cNvCxnSpPr/>
          <p:nvPr/>
        </p:nvCxnSpPr>
        <p:spPr>
          <a:xfrm>
            <a:off x="20602575" y="6014085"/>
            <a:ext cx="0" cy="1019810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8684240" y="5128895"/>
            <a:ext cx="38366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③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回到列表页点击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编辑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5650865"/>
            <a:ext cx="9594215" cy="5997575"/>
          </a:xfrm>
          <a:prstGeom prst="rect">
            <a:avLst/>
          </a:prstGeom>
        </p:spPr>
      </p:pic>
      <p:cxnSp>
        <p:nvCxnSpPr>
          <p:cNvPr id="24" name="直接箭头连接符 23"/>
          <p:cNvCxnSpPr/>
          <p:nvPr/>
        </p:nvCxnSpPr>
        <p:spPr>
          <a:xfrm flipH="1">
            <a:off x="16604615" y="7545705"/>
            <a:ext cx="3120390" cy="119316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32790" y="8325485"/>
            <a:ext cx="666559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框架服务申请审批、框架采购文件审批、框架服务报价审批，存在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审批流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添加节点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可增加一个节点。增加节点时，需选择执行人策略。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根据策略范围不同，可添加的执行人范围不同。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398385" y="6014085"/>
            <a:ext cx="9206230" cy="604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2" name="肘形连接符 31"/>
          <p:cNvCxnSpPr>
            <a:endCxn id="25" idx="0"/>
          </p:cNvCxnSpPr>
          <p:nvPr/>
        </p:nvCxnSpPr>
        <p:spPr>
          <a:xfrm rot="10800000" flipV="1">
            <a:off x="4065270" y="6284595"/>
            <a:ext cx="3292475" cy="204025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9135110" y="4213225"/>
            <a:ext cx="61448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sym typeface="+mn-ea"/>
              </a:rPr>
              <a:t>每个页签的内容需单独保存</a:t>
            </a:r>
            <a:endParaRPr lang="zh-CN" altLang="en-US" sz="3600" b="1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35" name="Straight Connector 32"/>
          <p:cNvCxnSpPr/>
          <p:nvPr>
            <p:custDataLst>
              <p:tags r:id="rId5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6330315" y="17265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8981440" y="174498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 10"/>
          <p:cNvSpPr/>
          <p:nvPr>
            <p:custDataLst>
              <p:tags r:id="rId8"/>
            </p:custDataLst>
          </p:nvPr>
        </p:nvSpPr>
        <p:spPr>
          <a:xfrm>
            <a:off x="2192655" y="2150110"/>
            <a:ext cx="2320290" cy="972185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9" name="圆角矩形 11"/>
          <p:cNvSpPr/>
          <p:nvPr>
            <p:custDataLst>
              <p:tags r:id="rId9"/>
            </p:custDataLst>
          </p:nvPr>
        </p:nvSpPr>
        <p:spPr>
          <a:xfrm>
            <a:off x="5084445" y="2149475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40" name="圆角矩形 12"/>
          <p:cNvSpPr/>
          <p:nvPr>
            <p:custDataLst>
              <p:tags r:id="rId10"/>
            </p:custDataLst>
          </p:nvPr>
        </p:nvSpPr>
        <p:spPr>
          <a:xfrm>
            <a:off x="7836535" y="214820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1" name="流程图: 联系 35"/>
          <p:cNvSpPr/>
          <p:nvPr>
            <p:custDataLst>
              <p:tags r:id="rId11"/>
            </p:custDataLst>
          </p:nvPr>
        </p:nvSpPr>
        <p:spPr>
          <a:xfrm>
            <a:off x="883094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2" name="流程图: 联系 36"/>
          <p:cNvSpPr/>
          <p:nvPr>
            <p:custDataLst>
              <p:tags r:id="rId12"/>
            </p:custDataLst>
          </p:nvPr>
        </p:nvSpPr>
        <p:spPr>
          <a:xfrm>
            <a:off x="6190615" y="154495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3" name="流程图: 联系 37"/>
          <p:cNvSpPr/>
          <p:nvPr>
            <p:custDataLst>
              <p:tags r:id="rId13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2"/>
          <p:cNvSpPr/>
          <p:nvPr>
            <p:custDataLst>
              <p:tags r:id="rId14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流程图: 联系 35"/>
          <p:cNvSpPr/>
          <p:nvPr>
            <p:custDataLst>
              <p:tags r:id="rId15"/>
            </p:custDataLst>
          </p:nvPr>
        </p:nvSpPr>
        <p:spPr>
          <a:xfrm>
            <a:off x="11681460" y="152082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8" name="Straight Connector 32"/>
          <p:cNvCxnSpPr/>
          <p:nvPr>
            <p:custDataLst>
              <p:tags r:id="rId16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2320" y="3704590"/>
            <a:ext cx="15897860" cy="967549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16213455" y="12095480"/>
            <a:ext cx="2680335" cy="12846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42665" y="3723640"/>
            <a:ext cx="15519400" cy="71050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2487" name="文本框 7"/>
          <p:cNvSpPr txBox="1"/>
          <p:nvPr/>
        </p:nvSpPr>
        <p:spPr>
          <a:xfrm>
            <a:off x="121285" y="5694680"/>
            <a:ext cx="197866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⑨维护服务地址及选择发票地址，维护发票信息。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8" name="肘形连接符 27"/>
          <p:cNvCxnSpPr/>
          <p:nvPr/>
        </p:nvCxnSpPr>
        <p:spPr>
          <a:xfrm>
            <a:off x="18893790" y="12676505"/>
            <a:ext cx="93662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合同展示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基础信息维护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圆角矩形 12"/>
          <p:cNvSpPr/>
          <p:nvPr/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服务明细添加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/>
        </p:nvCxnSpPr>
        <p:spPr>
          <a:xfrm flipH="1" flipV="1">
            <a:off x="1319149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/>
        </p:nvSpPr>
        <p:spPr>
          <a:xfrm>
            <a:off x="1194435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/>
        </p:nvSpPr>
        <p:spPr>
          <a:xfrm>
            <a:off x="1304226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肘形连接符 7"/>
          <p:cNvCxnSpPr>
            <a:endCxn id="62487" idx="3"/>
          </p:cNvCxnSpPr>
          <p:nvPr/>
        </p:nvCxnSpPr>
        <p:spPr>
          <a:xfrm rot="10800000" flipV="1">
            <a:off x="2099945" y="6814185"/>
            <a:ext cx="144272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0" name="五边形 9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2" name="六边形 11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3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3"/>
            </p:custDataLst>
          </p:nvPr>
        </p:nvSpPr>
        <p:spPr>
          <a:xfrm>
            <a:off x="10026016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0193655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9830415" y="12426315"/>
            <a:ext cx="2927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⑩点击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提交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7895" y="4216400"/>
            <a:ext cx="17379315" cy="8544560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/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合同展示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基础信息维护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圆角矩形 12"/>
          <p:cNvSpPr/>
          <p:nvPr/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服务明细添加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/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圆角矩形 25"/>
          <p:cNvSpPr/>
          <p:nvPr/>
        </p:nvSpPr>
        <p:spPr>
          <a:xfrm>
            <a:off x="11944350" y="2490470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7349" name="文本框 10"/>
          <p:cNvSpPr txBox="1"/>
          <p:nvPr/>
        </p:nvSpPr>
        <p:spPr>
          <a:xfrm>
            <a:off x="344170" y="11017885"/>
            <a:ext cx="25152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点击我的请购单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查看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六边形 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9" name="肘形连接符 8"/>
          <p:cNvCxnSpPr/>
          <p:nvPr/>
        </p:nvCxnSpPr>
        <p:spPr>
          <a:xfrm rot="10800000" flipV="1">
            <a:off x="2860040" y="11647805"/>
            <a:ext cx="1666176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13176886" y="175577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3344525" y="214630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4" name="直接连接符 23"/>
          <p:cNvCxnSpPr/>
          <p:nvPr>
            <p:custDataLst>
              <p:tags r:id="rId1"/>
            </p:custDataLst>
          </p:nvPr>
        </p:nvCxnSpPr>
        <p:spPr>
          <a:xfrm>
            <a:off x="2357120" y="197421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75" y="3790315"/>
            <a:ext cx="18967450" cy="9457690"/>
          </a:xfrm>
          <a:prstGeom prst="rect">
            <a:avLst/>
          </a:prstGeom>
        </p:spPr>
      </p:pic>
      <p:sp>
        <p:nvSpPr>
          <p:cNvPr id="57349" name="文本框 10"/>
          <p:cNvSpPr txBox="1"/>
          <p:nvPr/>
        </p:nvSpPr>
        <p:spPr>
          <a:xfrm>
            <a:off x="658495" y="4522470"/>
            <a:ext cx="20878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请购单审批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784600" y="9603740"/>
            <a:ext cx="1230630" cy="5448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725765" y="12185650"/>
            <a:ext cx="1230630" cy="5448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773430" y="11901170"/>
            <a:ext cx="208788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审批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，进入审批界面审核。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580" y="358775"/>
            <a:ext cx="1760728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非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4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2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13316586" y="18034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2"/>
            </p:custDataLst>
          </p:nvPr>
        </p:nvSpPr>
        <p:spPr>
          <a:xfrm>
            <a:off x="2281555" y="254063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请购单审批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8175" y="6184900"/>
            <a:ext cx="3023870" cy="711962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494405" y="12044045"/>
            <a:ext cx="2051050" cy="5448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2680" y="5938520"/>
            <a:ext cx="4162425" cy="1355725"/>
          </a:xfrm>
          <a:prstGeom prst="rect">
            <a:avLst/>
          </a:prstGeom>
        </p:spPr>
      </p:pic>
      <p:cxnSp>
        <p:nvCxnSpPr>
          <p:cNvPr id="21" name="肘形连接符 20"/>
          <p:cNvCxnSpPr>
            <a:endCxn id="57349" idx="2"/>
          </p:cNvCxnSpPr>
          <p:nvPr/>
        </p:nvCxnSpPr>
        <p:spPr>
          <a:xfrm rot="16200000" flipV="1">
            <a:off x="-234315" y="7412355"/>
            <a:ext cx="6568440" cy="269494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流程图: 联系 36"/>
          <p:cNvSpPr/>
          <p:nvPr>
            <p:custDataLst>
              <p:tags r:id="rId15"/>
            </p:custDataLst>
          </p:nvPr>
        </p:nvSpPr>
        <p:spPr>
          <a:xfrm>
            <a:off x="3446146" y="179197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3" name="Straight Connector 32"/>
          <p:cNvCxnSpPr/>
          <p:nvPr>
            <p:custDataLst>
              <p:tags r:id="rId16"/>
            </p:custDataLst>
          </p:nvPr>
        </p:nvCxnSpPr>
        <p:spPr>
          <a:xfrm flipH="1" flipV="1">
            <a:off x="3613785" y="218249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 flipV="1">
            <a:off x="2746375" y="12588240"/>
            <a:ext cx="17979390" cy="381635"/>
          </a:xfrm>
          <a:prstGeom prst="bentConnector3">
            <a:avLst>
              <a:gd name="adj1" fmla="val 49996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>
            <p:custDataLst>
              <p:tags r:id="rId1"/>
            </p:custDataLst>
          </p:nvPr>
        </p:nvCxnSpPr>
        <p:spPr>
          <a:xfrm>
            <a:off x="2357120" y="197421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4580" y="5408295"/>
            <a:ext cx="15867380" cy="749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1555" y="3941445"/>
            <a:ext cx="19636740" cy="15316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请购单信息推送到ERP系统，自动生成采购申请，审核人在ERP系统内对采购申请进行审批操作，审核界面示例如下图，具体按各单位实际操作界面为</a:t>
            </a:r>
            <a:r>
              <a:rPr 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准。</a:t>
            </a:r>
            <a:endParaRPr lang="zh-CN" sz="3600" dirty="0" smtClean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6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13316586" y="18034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2"/>
            </p:custDataLst>
          </p:nvPr>
        </p:nvSpPr>
        <p:spPr>
          <a:xfrm>
            <a:off x="2281555" y="254063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请购单审批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流程图: 联系 36"/>
          <p:cNvSpPr/>
          <p:nvPr>
            <p:custDataLst>
              <p:tags r:id="rId13"/>
            </p:custDataLst>
          </p:nvPr>
        </p:nvSpPr>
        <p:spPr>
          <a:xfrm>
            <a:off x="3446146" y="179197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3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3613785" y="218249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580" y="358775"/>
            <a:ext cx="1768919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连接符 18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63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955" y="4503420"/>
            <a:ext cx="15847060" cy="8692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3515995" y="7503795"/>
            <a:ext cx="1678940" cy="6578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38" name="文本框 3"/>
          <p:cNvSpPr txBox="1"/>
          <p:nvPr/>
        </p:nvSpPr>
        <p:spPr>
          <a:xfrm>
            <a:off x="395605" y="7503795"/>
            <a:ext cx="21088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点击“我的订单”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928465" y="10838815"/>
            <a:ext cx="802640" cy="5124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40" name="文本框 8"/>
          <p:cNvSpPr txBox="1"/>
          <p:nvPr/>
        </p:nvSpPr>
        <p:spPr>
          <a:xfrm>
            <a:off x="19988530" y="10637520"/>
            <a:ext cx="2026920" cy="17278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选择服务订单进行查看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34" name="肘形连接符 33"/>
          <p:cNvCxnSpPr>
            <a:stCxn id="6" idx="3"/>
          </p:cNvCxnSpPr>
          <p:nvPr/>
        </p:nvCxnSpPr>
        <p:spPr>
          <a:xfrm>
            <a:off x="17731105" y="11095355"/>
            <a:ext cx="219710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肘形连接符 1"/>
          <p:cNvCxnSpPr/>
          <p:nvPr/>
        </p:nvCxnSpPr>
        <p:spPr>
          <a:xfrm rot="10800000" flipV="1">
            <a:off x="2505075" y="7870825"/>
            <a:ext cx="1009650" cy="3175"/>
          </a:xfrm>
          <a:prstGeom prst="bentConnector3">
            <a:avLst>
              <a:gd name="adj1" fmla="val 4993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4" name="五边形 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67538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2313305" y="2576195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2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351599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13316586" y="173672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2"/>
            </p:custDataLst>
          </p:nvPr>
        </p:nvSpPr>
        <p:spPr>
          <a:xfrm>
            <a:off x="5807710" y="254063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订单查看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8175" y="4569460"/>
            <a:ext cx="1497965" cy="571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5360" y="5461635"/>
            <a:ext cx="1412875" cy="5391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1310" y="4454525"/>
            <a:ext cx="1889760" cy="642620"/>
          </a:xfrm>
          <a:prstGeom prst="rect">
            <a:avLst/>
          </a:prstGeom>
        </p:spPr>
      </p:pic>
      <p:sp>
        <p:nvSpPr>
          <p:cNvPr id="16" name="流程图: 联系 36"/>
          <p:cNvSpPr/>
          <p:nvPr>
            <p:custDataLst>
              <p:tags r:id="rId15"/>
            </p:custDataLst>
          </p:nvPr>
        </p:nvSpPr>
        <p:spPr>
          <a:xfrm>
            <a:off x="6930391" y="179197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16"/>
            </p:custDataLst>
          </p:nvPr>
        </p:nvCxnSpPr>
        <p:spPr>
          <a:xfrm flipH="1" flipV="1">
            <a:off x="7098030" y="218249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5" name="直接连接符 14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09" name="图片 -2147482477"/>
          <p:cNvPicPr>
            <a:picLocks noChangeAspect="1"/>
          </p:cNvPicPr>
          <p:nvPr/>
        </p:nvPicPr>
        <p:blipFill>
          <a:blip r:embed="rId2"/>
          <a:srcRect t="3498" r="2857"/>
          <a:stretch>
            <a:fillRect/>
          </a:stretch>
        </p:blipFill>
        <p:spPr>
          <a:xfrm>
            <a:off x="4211955" y="5868670"/>
            <a:ext cx="14880590" cy="7378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1964690" y="3616960"/>
            <a:ext cx="19375120" cy="22517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36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      </a:t>
            </a:r>
            <a:r>
              <a:rPr lang="zh-CN" altLang="zh-CN" sz="36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生成订单后，供应商需要在商户侧开启服务。</a:t>
            </a:r>
            <a:endParaRPr lang="zh-CN" altLang="zh-CN" sz="36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华文中宋" panose="02010600040101010101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zh-CN" sz="36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 </a:t>
            </a:r>
            <a:r>
              <a:rPr lang="en-US" altLang="zh-CN" sz="36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     </a:t>
            </a:r>
            <a:r>
              <a:rPr lang="zh-CN" altLang="zh-CN" sz="36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开启后ERP集成单位服务确认人员可在ERP系统内服务进度确认，非</a:t>
            </a:r>
            <a:r>
              <a:rPr lang="en-US" altLang="zh-CN" sz="36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ERP</a:t>
            </a:r>
            <a:r>
              <a:rPr lang="zh-CN" altLang="en-US" sz="3600" b="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集成单位服务确认人员在专区进行服务进度确认。</a:t>
            </a:r>
            <a:endParaRPr lang="zh-CN" altLang="en-US" sz="3600" b="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华文中宋" panose="0201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333595" y="9025890"/>
            <a:ext cx="764540" cy="5283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肘形连接符 33"/>
          <p:cNvCxnSpPr/>
          <p:nvPr/>
        </p:nvCxnSpPr>
        <p:spPr>
          <a:xfrm>
            <a:off x="18409920" y="9425305"/>
            <a:ext cx="3020695" cy="3175"/>
          </a:xfrm>
          <a:prstGeom prst="bentConnector3">
            <a:avLst>
              <a:gd name="adj1" fmla="val 50011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8" name="文本框 3"/>
          <p:cNvSpPr txBox="1"/>
          <p:nvPr/>
        </p:nvSpPr>
        <p:spPr>
          <a:xfrm>
            <a:off x="21415375" y="9177655"/>
            <a:ext cx="2833370" cy="1389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点击“开启。”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26635" y="10232391"/>
            <a:ext cx="1758950" cy="65722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342265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2" name="圆角矩形 12"/>
          <p:cNvSpPr/>
          <p:nvPr>
            <p:custDataLst>
              <p:tags r:id="rId8"/>
            </p:custDataLst>
          </p:nvPr>
        </p:nvSpPr>
        <p:spPr>
          <a:xfrm>
            <a:off x="196469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326644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13316586" y="173672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2"/>
            </p:custDataLst>
          </p:nvPr>
        </p:nvSpPr>
        <p:spPr>
          <a:xfrm>
            <a:off x="9081770" y="2498090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服务开启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2" name="肘形连接符 1"/>
          <p:cNvCxnSpPr/>
          <p:nvPr/>
        </p:nvCxnSpPr>
        <p:spPr>
          <a:xfrm rot="10800000" flipV="1">
            <a:off x="3063240" y="10563860"/>
            <a:ext cx="176339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3"/>
          <p:cNvSpPr txBox="1"/>
          <p:nvPr/>
        </p:nvSpPr>
        <p:spPr>
          <a:xfrm>
            <a:off x="821690" y="10077450"/>
            <a:ext cx="2501265" cy="1389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点击“服务订单管理”。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10" name="流程图: 联系 36"/>
          <p:cNvSpPr/>
          <p:nvPr>
            <p:custDataLst>
              <p:tags r:id="rId13"/>
            </p:custDataLst>
          </p:nvPr>
        </p:nvSpPr>
        <p:spPr>
          <a:xfrm>
            <a:off x="10280651" y="175958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0448290" y="215011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连接符 18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527746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310" y="4040505"/>
            <a:ext cx="18163540" cy="87579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78175" y="11665585"/>
            <a:ext cx="1758950" cy="515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40" name="文本框 8"/>
          <p:cNvSpPr txBox="1"/>
          <p:nvPr/>
        </p:nvSpPr>
        <p:spPr>
          <a:xfrm>
            <a:off x="295910" y="11396980"/>
            <a:ext cx="2071370" cy="17443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服务确认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菜单。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34" name="肘形连接符 33"/>
          <p:cNvCxnSpPr>
            <a:stCxn id="6" idx="1"/>
          </p:cNvCxnSpPr>
          <p:nvPr/>
        </p:nvCxnSpPr>
        <p:spPr>
          <a:xfrm rot="10800000" flipV="1">
            <a:off x="2356485" y="11923395"/>
            <a:ext cx="82105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17634585" y="8811260"/>
            <a:ext cx="1758950" cy="515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文本框 8"/>
          <p:cNvSpPr txBox="1"/>
          <p:nvPr/>
        </p:nvSpPr>
        <p:spPr>
          <a:xfrm>
            <a:off x="370840" y="8335010"/>
            <a:ext cx="1985010" cy="1467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服务确认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按钮。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7" name="肘形连接符 6"/>
          <p:cNvCxnSpPr>
            <a:stCxn id="4" idx="1"/>
          </p:cNvCxnSpPr>
          <p:nvPr/>
        </p:nvCxnSpPr>
        <p:spPr>
          <a:xfrm rot="10800000" flipV="1">
            <a:off x="2356485" y="9068435"/>
            <a:ext cx="15277465" cy="3175"/>
          </a:xfrm>
          <a:prstGeom prst="bentConnector3">
            <a:avLst>
              <a:gd name="adj1" fmla="val 49998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580" y="358775"/>
            <a:ext cx="1740027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非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4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469640" y="209105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964690" y="251460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2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3307081" y="181673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2"/>
            </p:custDataLst>
          </p:nvPr>
        </p:nvSpPr>
        <p:spPr>
          <a:xfrm>
            <a:off x="12411710" y="251777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服务确认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205" y="3987800"/>
            <a:ext cx="1614805" cy="6159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0205" y="4085590"/>
            <a:ext cx="1471295" cy="500380"/>
          </a:xfrm>
          <a:prstGeom prst="rect">
            <a:avLst/>
          </a:prstGeom>
        </p:spPr>
      </p:pic>
      <p:sp>
        <p:nvSpPr>
          <p:cNvPr id="16" name="流程图: 联系 36"/>
          <p:cNvSpPr/>
          <p:nvPr>
            <p:custDataLst>
              <p:tags r:id="rId15"/>
            </p:custDataLst>
          </p:nvPr>
        </p:nvSpPr>
        <p:spPr>
          <a:xfrm>
            <a:off x="13534391" y="177546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16"/>
            </p:custDataLst>
          </p:nvPr>
        </p:nvCxnSpPr>
        <p:spPr>
          <a:xfrm flipH="1" flipV="1">
            <a:off x="13702030" y="216598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7710" y="4443095"/>
            <a:ext cx="17042130" cy="7751445"/>
          </a:xfrm>
          <a:prstGeom prst="rect">
            <a:avLst/>
          </a:prstGeom>
        </p:spPr>
      </p:pic>
      <p:cxnSp>
        <p:nvCxnSpPr>
          <p:cNvPr id="21" name="直接连接符 20"/>
          <p:cNvCxnSpPr/>
          <p:nvPr>
            <p:custDataLst>
              <p:tags r:id="rId2"/>
            </p:custDataLst>
          </p:nvPr>
        </p:nvCxnSpPr>
        <p:spPr>
          <a:xfrm>
            <a:off x="2357120" y="1919605"/>
            <a:ext cx="1498790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0171430" y="6319520"/>
            <a:ext cx="5902325" cy="29889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40" name="文本框 8"/>
          <p:cNvSpPr txBox="1"/>
          <p:nvPr/>
        </p:nvSpPr>
        <p:spPr>
          <a:xfrm>
            <a:off x="1129030" y="7352665"/>
            <a:ext cx="2979420" cy="1604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选择服务进度及服务满意度，填写具体评价。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34" name="肘形连接符 33"/>
          <p:cNvCxnSpPr>
            <a:stCxn id="6" idx="1"/>
          </p:cNvCxnSpPr>
          <p:nvPr/>
        </p:nvCxnSpPr>
        <p:spPr>
          <a:xfrm rot="10800000" flipV="1">
            <a:off x="4108450" y="7814310"/>
            <a:ext cx="606234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2950190" y="9754235"/>
            <a:ext cx="1225550" cy="8801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1134745" y="9681210"/>
            <a:ext cx="25247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提交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完成服务确认。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14" name="肘形连接符 13"/>
          <p:cNvCxnSpPr>
            <a:stCxn id="12" idx="1"/>
          </p:cNvCxnSpPr>
          <p:nvPr/>
        </p:nvCxnSpPr>
        <p:spPr>
          <a:xfrm rot="10800000" flipV="1">
            <a:off x="3658870" y="10193655"/>
            <a:ext cx="9290685" cy="3175"/>
          </a:xfrm>
          <a:prstGeom prst="bentConnector3">
            <a:avLst>
              <a:gd name="adj1" fmla="val 4999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580" y="358775"/>
            <a:ext cx="175660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非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469640" y="209105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964690" y="251460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3307081" y="181673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圆角矩形 25"/>
          <p:cNvSpPr/>
          <p:nvPr>
            <p:custDataLst>
              <p:tags r:id="rId12"/>
            </p:custDataLst>
          </p:nvPr>
        </p:nvSpPr>
        <p:spPr>
          <a:xfrm>
            <a:off x="12411710" y="251777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服务确认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流程图: 联系 36"/>
          <p:cNvSpPr/>
          <p:nvPr>
            <p:custDataLst>
              <p:tags r:id="rId13"/>
            </p:custDataLst>
          </p:nvPr>
        </p:nvSpPr>
        <p:spPr>
          <a:xfrm>
            <a:off x="13669011" y="182753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3836650" y="221805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281555" y="5579745"/>
            <a:ext cx="14899640" cy="736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24"/>
          <p:cNvSpPr txBox="1"/>
          <p:nvPr/>
        </p:nvSpPr>
        <p:spPr>
          <a:xfrm>
            <a:off x="2083435" y="3703320"/>
            <a:ext cx="1930527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      ERP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集成单位的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服务确认操作，是由确认人员在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ERP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系统完成，并自动同步确认操作到专区。服务确认操作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界面示例如下图，具体按各单位实际操作界面为</a:t>
            </a:r>
            <a:r>
              <a:rPr lang="zh-CN" alt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准。</a:t>
            </a:r>
            <a:endParaRPr lang="zh-CN" altLang="zh-CN" sz="3600" dirty="0" smtClean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2"/>
            </p:custDataLst>
          </p:nvPr>
        </p:nvCxnSpPr>
        <p:spPr>
          <a:xfrm>
            <a:off x="2357120" y="1919605"/>
            <a:ext cx="1482407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580" y="358775"/>
            <a:ext cx="1640967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4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469640" y="209105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964690" y="251460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3307081" y="181673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圆角矩形 25"/>
          <p:cNvSpPr/>
          <p:nvPr>
            <p:custDataLst>
              <p:tags r:id="rId12"/>
            </p:custDataLst>
          </p:nvPr>
        </p:nvSpPr>
        <p:spPr>
          <a:xfrm>
            <a:off x="12411710" y="251777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服务确认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流程图: 联系 36"/>
          <p:cNvSpPr/>
          <p:nvPr>
            <p:custDataLst>
              <p:tags r:id="rId13"/>
            </p:custDataLst>
          </p:nvPr>
        </p:nvSpPr>
        <p:spPr>
          <a:xfrm>
            <a:off x="13669011" y="182753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3836650" y="221805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127633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6" name="圆角矩形 25"/>
          <p:cNvSpPr/>
          <p:nvPr>
            <p:custDataLst>
              <p:tags r:id="rId2"/>
            </p:custDataLst>
          </p:nvPr>
        </p:nvSpPr>
        <p:spPr>
          <a:xfrm>
            <a:off x="2281555" y="246570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流程图: 联系 36"/>
          <p:cNvSpPr/>
          <p:nvPr>
            <p:custDataLst>
              <p:tags r:id="rId3"/>
            </p:custDataLst>
          </p:nvPr>
        </p:nvSpPr>
        <p:spPr>
          <a:xfrm>
            <a:off x="3538856" y="177546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706495" y="216598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25"/>
          <p:cNvSpPr/>
          <p:nvPr>
            <p:custDataLst>
              <p:tags r:id="rId5"/>
            </p:custDataLst>
          </p:nvPr>
        </p:nvSpPr>
        <p:spPr>
          <a:xfrm>
            <a:off x="5840730" y="2520950"/>
            <a:ext cx="2906395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" name="流程图: 联系 36"/>
          <p:cNvSpPr/>
          <p:nvPr>
            <p:custDataLst>
              <p:tags r:id="rId6"/>
            </p:custDataLst>
          </p:nvPr>
        </p:nvSpPr>
        <p:spPr>
          <a:xfrm>
            <a:off x="7098031" y="183070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7265670" y="222123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855" y="3936365"/>
            <a:ext cx="17200880" cy="89147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0645" y="8760460"/>
            <a:ext cx="2372995" cy="4444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8145" y="11551920"/>
            <a:ext cx="2780030" cy="1652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①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请购中心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服务决算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按钮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28685" y="10516235"/>
            <a:ext cx="2362835" cy="2496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找到对应订单，点击决算价格维护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0455" y="7385685"/>
            <a:ext cx="7650480" cy="49879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747125" y="4770755"/>
            <a:ext cx="5979795" cy="1194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</a:rPr>
              <a:t>③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填写对应的决算单价及数量，上传附件后点击提交。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3178175" y="12517120"/>
            <a:ext cx="74676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11798300" y="5965190"/>
            <a:ext cx="0" cy="142049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20164425" y="11430635"/>
            <a:ext cx="106426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3800" y="6415405"/>
            <a:ext cx="7426325" cy="2283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④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框架服务申请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中勾选需要进行服务申请的账号，点击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保存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55" y="3696970"/>
            <a:ext cx="11493500" cy="7259320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/>
          <p:nvPr>
            <p:custDataLst>
              <p:tags r:id="rId4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6330315" y="17265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8981440" y="174498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10"/>
          <p:cNvSpPr/>
          <p:nvPr>
            <p:custDataLst>
              <p:tags r:id="rId7"/>
            </p:custDataLst>
          </p:nvPr>
        </p:nvSpPr>
        <p:spPr>
          <a:xfrm>
            <a:off x="2192655" y="2150110"/>
            <a:ext cx="2320290" cy="972185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2" name="圆角矩形 11"/>
          <p:cNvSpPr/>
          <p:nvPr>
            <p:custDataLst>
              <p:tags r:id="rId8"/>
            </p:custDataLst>
          </p:nvPr>
        </p:nvSpPr>
        <p:spPr>
          <a:xfrm>
            <a:off x="5084445" y="2149475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33" name="圆角矩形 12"/>
          <p:cNvSpPr/>
          <p:nvPr>
            <p:custDataLst>
              <p:tags r:id="rId9"/>
            </p:custDataLst>
          </p:nvPr>
        </p:nvSpPr>
        <p:spPr>
          <a:xfrm>
            <a:off x="7836535" y="214820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4" name="流程图: 联系 35"/>
          <p:cNvSpPr/>
          <p:nvPr>
            <p:custDataLst>
              <p:tags r:id="rId10"/>
            </p:custDataLst>
          </p:nvPr>
        </p:nvSpPr>
        <p:spPr>
          <a:xfrm>
            <a:off x="883094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流程图: 联系 36"/>
          <p:cNvSpPr/>
          <p:nvPr>
            <p:custDataLst>
              <p:tags r:id="rId11"/>
            </p:custDataLst>
          </p:nvPr>
        </p:nvSpPr>
        <p:spPr>
          <a:xfrm>
            <a:off x="6190615" y="154495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流程图: 联系 37"/>
          <p:cNvSpPr/>
          <p:nvPr>
            <p:custDataLst>
              <p:tags r:id="rId12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圆角矩形 12"/>
          <p:cNvSpPr/>
          <p:nvPr>
            <p:custDataLst>
              <p:tags r:id="rId13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6" name="流程图: 联系 35"/>
          <p:cNvSpPr/>
          <p:nvPr>
            <p:custDataLst>
              <p:tags r:id="rId14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1" name="Straight Connector 32"/>
          <p:cNvCxnSpPr/>
          <p:nvPr>
            <p:custDataLst>
              <p:tags r:id="rId15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05111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6" name="圆角矩形 25"/>
          <p:cNvSpPr/>
          <p:nvPr>
            <p:custDataLst>
              <p:tags r:id="rId2"/>
            </p:custDataLst>
          </p:nvPr>
        </p:nvSpPr>
        <p:spPr>
          <a:xfrm>
            <a:off x="2281555" y="2465705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流程图: 联系 36"/>
          <p:cNvSpPr/>
          <p:nvPr>
            <p:custDataLst>
              <p:tags r:id="rId3"/>
            </p:custDataLst>
          </p:nvPr>
        </p:nvSpPr>
        <p:spPr>
          <a:xfrm>
            <a:off x="3538856" y="17754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706495" y="216598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25"/>
          <p:cNvSpPr/>
          <p:nvPr>
            <p:custDataLst>
              <p:tags r:id="rId5"/>
            </p:custDataLst>
          </p:nvPr>
        </p:nvSpPr>
        <p:spPr>
          <a:xfrm>
            <a:off x="5840730" y="2520950"/>
            <a:ext cx="2906395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" name="流程图: 联系 36"/>
          <p:cNvSpPr/>
          <p:nvPr>
            <p:custDataLst>
              <p:tags r:id="rId6"/>
            </p:custDataLst>
          </p:nvPr>
        </p:nvSpPr>
        <p:spPr>
          <a:xfrm>
            <a:off x="7098031" y="183070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7265670" y="222123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5F64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955" y="3991610"/>
            <a:ext cx="17563465" cy="92024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385" y="8933180"/>
            <a:ext cx="2465070" cy="42608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616420" y="11457305"/>
            <a:ext cx="762635" cy="643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735" y="6607810"/>
            <a:ext cx="9460230" cy="61328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59410" y="12287250"/>
            <a:ext cx="2007235" cy="996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①点击服务决算审核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386800" y="11099800"/>
            <a:ext cx="2574925" cy="2066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②点击审核按钮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51850" y="5544185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③可查看决算详情，点击确认，决算审核通过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2357120" y="12840970"/>
            <a:ext cx="1265555" cy="0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2010390" y="6400165"/>
            <a:ext cx="0" cy="5391150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0379055" y="11791315"/>
            <a:ext cx="1007745" cy="0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0" y="4829175"/>
            <a:ext cx="15892145" cy="8004810"/>
          </a:xfrm>
          <a:prstGeom prst="rect">
            <a:avLst/>
          </a:prstGeom>
        </p:spPr>
      </p:pic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5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6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830" name="TextBox 24"/>
          <p:cNvSpPr txBox="1"/>
          <p:nvPr/>
        </p:nvSpPr>
        <p:spPr>
          <a:xfrm>
            <a:off x="2823210" y="4012566"/>
            <a:ext cx="20151726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457200" eaLnBrk="1" hangingPunct="1"/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sym typeface="宋体" panose="02010600030101010101" pitchFamily="2" charset="-122"/>
              </a:rPr>
              <a:t>订单打印非支付必需，用户可按照本单位财务要求，选择是否进行订单打印。</a:t>
            </a:r>
            <a:endParaRPr lang="zh-CN" altLang="zh-CN" sz="3600" dirty="0">
              <a:solidFill>
                <a:schemeClr val="tx1"/>
              </a:solidFill>
              <a:latin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7841" name="文本框 8"/>
          <p:cNvSpPr txBox="1"/>
          <p:nvPr/>
        </p:nvSpPr>
        <p:spPr>
          <a:xfrm>
            <a:off x="479425" y="5247005"/>
            <a:ext cx="22733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请购中心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7842" name="文本框 4"/>
          <p:cNvSpPr txBox="1"/>
          <p:nvPr/>
        </p:nvSpPr>
        <p:spPr>
          <a:xfrm>
            <a:off x="560705" y="9641840"/>
            <a:ext cx="22720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我的订单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7843" name="文本框 6"/>
          <p:cNvSpPr txBox="1"/>
          <p:nvPr/>
        </p:nvSpPr>
        <p:spPr>
          <a:xfrm>
            <a:off x="479425" y="11109325"/>
            <a:ext cx="22428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查看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3" name="肘形连接符 22"/>
          <p:cNvCxnSpPr/>
          <p:nvPr/>
        </p:nvCxnSpPr>
        <p:spPr>
          <a:xfrm rot="10800000" flipV="1">
            <a:off x="2696210" y="5579110"/>
            <a:ext cx="1271397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 rot="10800000" flipV="1">
            <a:off x="2722245" y="10039350"/>
            <a:ext cx="127063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 flipV="1">
            <a:off x="2822575" y="11485245"/>
            <a:ext cx="15760065" cy="3175"/>
          </a:xfrm>
          <a:prstGeom prst="bentConnector3">
            <a:avLst>
              <a:gd name="adj1" fmla="val 49998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3741421" y="180594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909060" y="21964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955" y="6701790"/>
            <a:ext cx="2916555" cy="100266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710" y="4222750"/>
            <a:ext cx="20530820" cy="9432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64" name="文本框 8"/>
          <p:cNvSpPr txBox="1"/>
          <p:nvPr/>
        </p:nvSpPr>
        <p:spPr>
          <a:xfrm>
            <a:off x="20822285" y="9541510"/>
            <a:ext cx="224917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打印订单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按钮，完成订单打印。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19" name="肘形连接符 18"/>
          <p:cNvCxnSpPr/>
          <p:nvPr/>
        </p:nvCxnSpPr>
        <p:spPr>
          <a:xfrm rot="5400000" flipV="1">
            <a:off x="21141690" y="8583295"/>
            <a:ext cx="160909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</a:t>
            </a: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15" y="4251325"/>
            <a:ext cx="1670050" cy="567690"/>
          </a:xfrm>
          <a:prstGeom prst="rect">
            <a:avLst/>
          </a:prstGeom>
        </p:spPr>
      </p:pic>
      <p:sp>
        <p:nvSpPr>
          <p:cNvPr id="16" name="流程图: 联系 36"/>
          <p:cNvSpPr/>
          <p:nvPr>
            <p:custDataLst>
              <p:tags r:id="rId4"/>
            </p:custDataLst>
          </p:nvPr>
        </p:nvSpPr>
        <p:spPr>
          <a:xfrm>
            <a:off x="3707131" y="182181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3874770" y="221234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连接符 18"/>
          <p:cNvCxnSpPr/>
          <p:nvPr>
            <p:custDataLst>
              <p:tags r:id="rId1"/>
            </p:custDataLst>
          </p:nvPr>
        </p:nvCxnSpPr>
        <p:spPr>
          <a:xfrm>
            <a:off x="2357120" y="187515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8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3988435"/>
            <a:ext cx="20344130" cy="9745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88" name="文本框 8"/>
          <p:cNvSpPr txBox="1"/>
          <p:nvPr/>
        </p:nvSpPr>
        <p:spPr>
          <a:xfrm>
            <a:off x="404495" y="8954135"/>
            <a:ext cx="2014855" cy="2271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服务订单管理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，进入操作页面。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9889" name="文本框 7"/>
          <p:cNvSpPr txBox="1"/>
          <p:nvPr/>
        </p:nvSpPr>
        <p:spPr>
          <a:xfrm>
            <a:off x="14558010" y="4203700"/>
            <a:ext cx="2263140" cy="855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按条件检索所需订单。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9890" name="文本框 10"/>
          <p:cNvSpPr txBox="1"/>
          <p:nvPr/>
        </p:nvSpPr>
        <p:spPr>
          <a:xfrm>
            <a:off x="404495" y="11577955"/>
            <a:ext cx="2209165" cy="18510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下载服务确认单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2" name="肘形连接符 21"/>
          <p:cNvCxnSpPr/>
          <p:nvPr/>
        </p:nvCxnSpPr>
        <p:spPr>
          <a:xfrm rot="16200000">
            <a:off x="15402560" y="5574665"/>
            <a:ext cx="805180" cy="3175"/>
          </a:xfrm>
          <a:prstGeom prst="bentConnector3">
            <a:avLst>
              <a:gd name="adj1" fmla="val 49961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 flipV="1">
            <a:off x="2419350" y="9685020"/>
            <a:ext cx="18309590" cy="2418715"/>
          </a:xfrm>
          <a:prstGeom prst="bentConnector3">
            <a:avLst>
              <a:gd name="adj1" fmla="val 4999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14"/>
          <p:cNvCxnSpPr/>
          <p:nvPr/>
        </p:nvCxnSpPr>
        <p:spPr>
          <a:xfrm rot="10800000" flipV="1">
            <a:off x="2356485" y="10088245"/>
            <a:ext cx="96583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流程图: 联系 36"/>
          <p:cNvSpPr/>
          <p:nvPr>
            <p:custDataLst>
              <p:tags r:id="rId3"/>
            </p:custDataLst>
          </p:nvPr>
        </p:nvSpPr>
        <p:spPr>
          <a:xfrm>
            <a:off x="7078981" y="176149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246620" y="215201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7" name="直接连接符 16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流程图: 联系 36"/>
          <p:cNvSpPr/>
          <p:nvPr>
            <p:custDataLst>
              <p:tags r:id="rId2"/>
            </p:custDataLst>
          </p:nvPr>
        </p:nvSpPr>
        <p:spPr>
          <a:xfrm>
            <a:off x="7079616" y="182181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7247255" y="221234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935" y="3965575"/>
            <a:ext cx="6955155" cy="88461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410" y="4625975"/>
            <a:ext cx="6804660" cy="82677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6" name="文本框 7"/>
          <p:cNvSpPr txBox="1"/>
          <p:nvPr/>
        </p:nvSpPr>
        <p:spPr>
          <a:xfrm>
            <a:off x="332106" y="4354195"/>
            <a:ext cx="3292474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请购中心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81937" name="文本框 2"/>
          <p:cNvSpPr txBox="1"/>
          <p:nvPr/>
        </p:nvSpPr>
        <p:spPr>
          <a:xfrm>
            <a:off x="968375" y="11760835"/>
            <a:ext cx="2209800" cy="16192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发票管理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86545" y="249110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72261" y="177736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41196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30" y="4206240"/>
            <a:ext cx="17705070" cy="9173845"/>
          </a:xfrm>
          <a:prstGeom prst="rect">
            <a:avLst/>
          </a:prstGeom>
        </p:spPr>
      </p:pic>
      <p:cxnSp>
        <p:nvCxnSpPr>
          <p:cNvPr id="34" name="肘形连接符 33"/>
          <p:cNvCxnSpPr/>
          <p:nvPr/>
        </p:nvCxnSpPr>
        <p:spPr>
          <a:xfrm rot="10800000" flipV="1">
            <a:off x="3007360" y="4830445"/>
            <a:ext cx="14034770" cy="3175"/>
          </a:xfrm>
          <a:prstGeom prst="bentConnector3">
            <a:avLst>
              <a:gd name="adj1" fmla="val 4999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16"/>
          <p:cNvCxnSpPr/>
          <p:nvPr/>
        </p:nvCxnSpPr>
        <p:spPr>
          <a:xfrm rot="10800000" flipV="1">
            <a:off x="3007360" y="12092305"/>
            <a:ext cx="101600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肘形连接符 18"/>
          <p:cNvCxnSpPr/>
          <p:nvPr/>
        </p:nvCxnSpPr>
        <p:spPr>
          <a:xfrm rot="16200000">
            <a:off x="6645910" y="9589135"/>
            <a:ext cx="72136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9" name="文本框 8"/>
          <p:cNvSpPr txBox="1"/>
          <p:nvPr/>
        </p:nvSpPr>
        <p:spPr>
          <a:xfrm>
            <a:off x="21436965" y="6000750"/>
            <a:ext cx="2466975" cy="21043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索取发票，维护相关信息后，完成发票申请。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9907885" y="8234680"/>
            <a:ext cx="1758950" cy="515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肘形连接符 24"/>
          <p:cNvCxnSpPr>
            <a:stCxn id="22" idx="3"/>
            <a:endCxn id="81939" idx="2"/>
          </p:cNvCxnSpPr>
          <p:nvPr/>
        </p:nvCxnSpPr>
        <p:spPr>
          <a:xfrm flipV="1">
            <a:off x="21666835" y="8105140"/>
            <a:ext cx="1003935" cy="387350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流程图: 联系 36"/>
          <p:cNvSpPr/>
          <p:nvPr>
            <p:custDataLst>
              <p:tags r:id="rId3"/>
            </p:custDataLst>
          </p:nvPr>
        </p:nvSpPr>
        <p:spPr>
          <a:xfrm>
            <a:off x="10519411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8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0687050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8" name="文本框 5"/>
          <p:cNvSpPr txBox="1"/>
          <p:nvPr/>
        </p:nvSpPr>
        <p:spPr>
          <a:xfrm>
            <a:off x="6003290" y="8105140"/>
            <a:ext cx="2042160" cy="21304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勾选所需开票的订单。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86545" y="249110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72261" y="177736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41196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流程图: 联系 36"/>
          <p:cNvSpPr/>
          <p:nvPr>
            <p:custDataLst>
              <p:tags r:id="rId2"/>
            </p:custDataLst>
          </p:nvPr>
        </p:nvSpPr>
        <p:spPr>
          <a:xfrm>
            <a:off x="10519411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8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10687050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125" y="4263390"/>
            <a:ext cx="18599785" cy="84283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723360" y="10522585"/>
            <a:ext cx="1514475" cy="12947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19290" y="6210300"/>
            <a:ext cx="1383030" cy="226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16355" y="7079615"/>
            <a:ext cx="37884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</a:rPr>
              <a:t>⑤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勾选要开具发票的订单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631910" y="10851515"/>
            <a:ext cx="242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⑥点击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确定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216525" y="7340600"/>
            <a:ext cx="169037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4" idx="3"/>
          </p:cNvCxnSpPr>
          <p:nvPr/>
        </p:nvCxnSpPr>
        <p:spPr>
          <a:xfrm>
            <a:off x="18237835" y="11170285"/>
            <a:ext cx="3394075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2" name="直接连接符 31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86545" y="249110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72261" y="177736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41196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流程图: 联系 36"/>
          <p:cNvSpPr/>
          <p:nvPr>
            <p:custDataLst>
              <p:tags r:id="rId2"/>
            </p:custDataLst>
          </p:nvPr>
        </p:nvSpPr>
        <p:spPr>
          <a:xfrm>
            <a:off x="10519411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8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10687050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900" y="3970655"/>
            <a:ext cx="12258675" cy="61537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780" y="10124440"/>
            <a:ext cx="12480925" cy="31178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961005" y="5876925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⑦选择开票日期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61310" y="12543790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⑧点击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获取发票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08930" y="6155055"/>
            <a:ext cx="169037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5917565" y="12788900"/>
            <a:ext cx="683641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7" name="直接连接符 16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59"/>
          <p:cNvSpPr>
            <a:spLocks noChangeAspect="1" noChangeArrowheads="1"/>
          </p:cNvSpPr>
          <p:nvPr/>
        </p:nvSpPr>
        <p:spPr bwMode="auto">
          <a:xfrm>
            <a:off x="1506855" y="4347845"/>
            <a:ext cx="12028170" cy="80232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243824" tIns="121912" rIns="243824" bIns="12191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4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方正兰亭黑_GBK" pitchFamily="2" charset="-122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7" name="圆角矩形 12"/>
          <p:cNvSpPr/>
          <p:nvPr/>
        </p:nvSpPr>
        <p:spPr>
          <a:xfrm>
            <a:off x="9186545" y="249110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9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50036" y="179959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41196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流程图: 联系 36"/>
          <p:cNvSpPr/>
          <p:nvPr>
            <p:custDataLst>
              <p:tags r:id="rId3"/>
            </p:custDataLst>
          </p:nvPr>
        </p:nvSpPr>
        <p:spPr>
          <a:xfrm>
            <a:off x="10527031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0694670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5"/>
          <p:cNvSpPr/>
          <p:nvPr/>
        </p:nvSpPr>
        <p:spPr>
          <a:xfrm>
            <a:off x="15088236" y="5739131"/>
            <a:ext cx="717550" cy="460374"/>
          </a:xfrm>
          <a:prstGeom prst="rect">
            <a:avLst/>
          </a:prstGeom>
          <a:solidFill>
            <a:srgbClr val="007076"/>
          </a:solidFill>
          <a:ln w="9525">
            <a:noFill/>
          </a:ln>
        </p:spPr>
        <p:txBody>
          <a:bodyPr anchor="ctr"/>
          <a:p>
            <a:pPr algn="ctr"/>
            <a:endParaRPr lang="zh-CN" altLang="zh-CN" sz="2800">
              <a:solidFill>
                <a:srgbClr val="80808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TextBox 24"/>
          <p:cNvSpPr txBox="1"/>
          <p:nvPr/>
        </p:nvSpPr>
        <p:spPr>
          <a:xfrm>
            <a:off x="16290290" y="5350510"/>
            <a:ext cx="6786880" cy="2584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用户在智慧共享财务平台进行发票校验，未应用智慧共享财务平台的线下校验。</a:t>
            </a:r>
            <a:endParaRPr lang="zh-CN" altLang="en-US" sz="36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7" name="直接连接符 36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4"/>
          <p:cNvSpPr txBox="1"/>
          <p:nvPr/>
        </p:nvSpPr>
        <p:spPr>
          <a:xfrm>
            <a:off x="2281555" y="3860800"/>
            <a:ext cx="19813270" cy="2971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3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1.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单笔</a:t>
            </a:r>
            <a:r>
              <a:rPr lang="en-US" altLang="zh-CN" sz="3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订单进行支付</a:t>
            </a:r>
            <a:r>
              <a:rPr lang="en-US" altLang="zh-CN" sz="3600">
                <a:solidFill>
                  <a:srgbClr val="445469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直接在</a:t>
            </a:r>
            <a:r>
              <a:rPr lang="zh-CN" altLang="en-US" sz="3600">
                <a:latin typeface="微软雅黑" panose="020B0503020204020204" charset="-122"/>
                <a:cs typeface="微软雅黑" panose="020B0503020204020204" charset="-122"/>
                <a:sym typeface="+mn-ea"/>
              </a:rPr>
              <a:t>智慧共享财务平台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内用专区</a:t>
            </a:r>
            <a:r>
              <a:rPr lang="en-US" altLang="zh-CN" sz="3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订单编号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支付</a:t>
            </a:r>
            <a:r>
              <a:rPr lang="en-US" altLang="zh-CN" sz="3600">
                <a:solidFill>
                  <a:srgbClr val="445469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en-US" altLang="zh-CN" sz="3600">
              <a:solidFill>
                <a:srgbClr val="445469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3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2.合并订单支付</a:t>
            </a:r>
            <a:r>
              <a:rPr lang="en-US" altLang="zh-CN" sz="3600">
                <a:solidFill>
                  <a:srgbClr val="445469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如下图，在专区【交易中心】-【管控合并支付】菜单，勾选要合并支付的订单，点击【合并支付批次生成】，将会生成</a:t>
            </a:r>
            <a:r>
              <a:rPr lang="en-US" altLang="zh-CN" sz="360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批次支付号</a:t>
            </a:r>
            <a:r>
              <a:rPr lang="en-US" altLang="zh-CN" sz="3600">
                <a:solidFill>
                  <a:srgbClr val="445469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在</a:t>
            </a:r>
            <a:r>
              <a:rPr lang="zh-CN" altLang="en-US" sz="3600">
                <a:latin typeface="微软雅黑" panose="020B0503020204020204" charset="-122"/>
                <a:cs typeface="微软雅黑" panose="020B0503020204020204" charset="-122"/>
                <a:sym typeface="+mn-ea"/>
              </a:rPr>
              <a:t>智慧共享财务平台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内用批次支付号实现合并支付。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六边形 8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6" name="圆角矩形 12"/>
          <p:cNvSpPr/>
          <p:nvPr/>
        </p:nvSpPr>
        <p:spPr>
          <a:xfrm>
            <a:off x="12802235" y="250634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9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圆角矩形 10"/>
          <p:cNvSpPr/>
          <p:nvPr/>
        </p:nvSpPr>
        <p:spPr>
          <a:xfrm>
            <a:off x="9201150" y="252476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4" name="流程图: 联系 37"/>
          <p:cNvSpPr/>
          <p:nvPr/>
        </p:nvSpPr>
        <p:spPr>
          <a:xfrm>
            <a:off x="10527666" y="180149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32"/>
          <p:cNvCxnSpPr/>
          <p:nvPr/>
        </p:nvCxnSpPr>
        <p:spPr>
          <a:xfrm flipH="1" flipV="1">
            <a:off x="1069340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流程图: 联系 36"/>
          <p:cNvSpPr/>
          <p:nvPr>
            <p:custDataLst>
              <p:tags r:id="rId2"/>
            </p:custDataLst>
          </p:nvPr>
        </p:nvSpPr>
        <p:spPr>
          <a:xfrm>
            <a:off x="14206856" y="175895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6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14374495" y="214947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405" y="6167755"/>
            <a:ext cx="12484100" cy="716089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8574385" y="7618095"/>
            <a:ext cx="4164965" cy="2299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已生成付款批次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页面可查看生成的批次支付号，在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智慧共享财务平台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用批次支付号实现合并支付。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10666095" y="8174355"/>
            <a:ext cx="7908290" cy="2222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V="1">
            <a:off x="18194020" y="9447530"/>
            <a:ext cx="2282825" cy="204089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81555" y="4164330"/>
            <a:ext cx="7656830" cy="6324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endParaRPr lang="zh-CN" altLang="en-US" sz="36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55" y="3764280"/>
            <a:ext cx="11064875" cy="5161915"/>
          </a:xfrm>
          <a:prstGeom prst="rect">
            <a:avLst/>
          </a:prstGeom>
        </p:spPr>
      </p:pic>
      <p:pic>
        <p:nvPicPr>
          <p:cNvPr id="17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90" y="8787130"/>
            <a:ext cx="9194165" cy="44361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158595" y="5415915"/>
            <a:ext cx="8786495" cy="69678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sym typeface="+mn-ea"/>
              </a:rPr>
              <a:t>a)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同工厂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：当前审批流所属工厂相同工厂的拥有对应审批权限的业务账号。</a:t>
            </a:r>
            <a:endParaRPr lang="zh-CN" altLang="en-US" sz="36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sym typeface="+mn-ea"/>
              </a:rPr>
              <a:t>b)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跨工厂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：当前审批流程所属公司下，不同工厂的拥有对应审批权限的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业务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账号。</a:t>
            </a:r>
            <a:endParaRPr lang="zh-CN" altLang="en-US" sz="360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3600">
                <a:solidFill>
                  <a:srgbClr val="FF0000"/>
                </a:solidFill>
                <a:sym typeface="+mn-ea"/>
              </a:rPr>
              <a:t>c)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跨公司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：当前审批流程所属单位下，不同公司的拥有对应审批权限的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业务</a:t>
            </a:r>
            <a:r>
              <a:rPr lang="zh-CN" altLang="en-US" sz="3600">
                <a:solidFill>
                  <a:srgbClr val="FF0000"/>
                </a:solidFill>
                <a:sym typeface="+mn-ea"/>
              </a:rPr>
              <a:t>账号。</a:t>
            </a:r>
            <a:endParaRPr lang="zh-CN" altLang="en-US" sz="3600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8099425" y="7139940"/>
            <a:ext cx="0" cy="164719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699125" y="12383770"/>
            <a:ext cx="1828165" cy="949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7580630" y="12983845"/>
            <a:ext cx="1346835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9093200" y="12700000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⑦选择执行人策略，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保存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4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2"/>
          <p:cNvCxnSpPr/>
          <p:nvPr>
            <p:custDataLst>
              <p:tags r:id="rId5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6330315" y="17265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8981440" y="174498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10"/>
          <p:cNvSpPr/>
          <p:nvPr>
            <p:custDataLst>
              <p:tags r:id="rId8"/>
            </p:custDataLst>
          </p:nvPr>
        </p:nvSpPr>
        <p:spPr>
          <a:xfrm>
            <a:off x="2192655" y="2150110"/>
            <a:ext cx="2320290" cy="972185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2" name="圆角矩形 11"/>
          <p:cNvSpPr/>
          <p:nvPr>
            <p:custDataLst>
              <p:tags r:id="rId9"/>
            </p:custDataLst>
          </p:nvPr>
        </p:nvSpPr>
        <p:spPr>
          <a:xfrm>
            <a:off x="5084445" y="2149475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33" name="圆角矩形 12"/>
          <p:cNvSpPr/>
          <p:nvPr>
            <p:custDataLst>
              <p:tags r:id="rId10"/>
            </p:custDataLst>
          </p:nvPr>
        </p:nvSpPr>
        <p:spPr>
          <a:xfrm>
            <a:off x="7836535" y="214820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4" name="流程图: 联系 35"/>
          <p:cNvSpPr/>
          <p:nvPr>
            <p:custDataLst>
              <p:tags r:id="rId11"/>
            </p:custDataLst>
          </p:nvPr>
        </p:nvSpPr>
        <p:spPr>
          <a:xfrm>
            <a:off x="883094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流程图: 联系 36"/>
          <p:cNvSpPr/>
          <p:nvPr>
            <p:custDataLst>
              <p:tags r:id="rId12"/>
            </p:custDataLst>
          </p:nvPr>
        </p:nvSpPr>
        <p:spPr>
          <a:xfrm>
            <a:off x="6190615" y="154495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流程图: 联系 37"/>
          <p:cNvSpPr/>
          <p:nvPr>
            <p:custDataLst>
              <p:tags r:id="rId13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2"/>
          <p:cNvSpPr/>
          <p:nvPr>
            <p:custDataLst>
              <p:tags r:id="rId14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15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1" name="Straight Connector 32"/>
          <p:cNvCxnSpPr/>
          <p:nvPr>
            <p:custDataLst>
              <p:tags r:id="rId16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4158595" y="4164330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⑤点击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框架服务申请审批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页面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30315" y="6617970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⑥点击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添加节点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按钮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3" name="直接箭头连接符 22"/>
          <p:cNvCxnSpPr>
            <a:endCxn id="22" idx="1"/>
          </p:cNvCxnSpPr>
          <p:nvPr/>
        </p:nvCxnSpPr>
        <p:spPr>
          <a:xfrm>
            <a:off x="4629150" y="6858000"/>
            <a:ext cx="1701165" cy="2095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6339205" y="4422775"/>
            <a:ext cx="781939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13346430" y="5174615"/>
            <a:ext cx="9598660" cy="5841365"/>
          </a:xfrm>
          <a:prstGeom prst="roundRect">
            <a:avLst/>
          </a:prstGeom>
          <a:noFill/>
          <a:ln w="28575" cmpd="dbl">
            <a:solidFill>
              <a:srgbClr val="409EFE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4"/>
          <p:cNvSpPr txBox="1"/>
          <p:nvPr/>
        </p:nvSpPr>
        <p:spPr>
          <a:xfrm>
            <a:off x="2377440" y="3786505"/>
            <a:ext cx="211709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indent="0" algn="just"/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在智慧共享财务平台的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采购结算申请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单据中，完成货款支付，支付时务必备注订单编号，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如下图。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6" name="圆角矩形 12"/>
          <p:cNvSpPr/>
          <p:nvPr/>
        </p:nvSpPr>
        <p:spPr>
          <a:xfrm>
            <a:off x="12802235" y="250634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9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圆角矩形 10"/>
          <p:cNvSpPr/>
          <p:nvPr/>
        </p:nvSpPr>
        <p:spPr>
          <a:xfrm>
            <a:off x="9201150" y="252476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4" name="流程图: 联系 37"/>
          <p:cNvSpPr/>
          <p:nvPr/>
        </p:nvSpPr>
        <p:spPr>
          <a:xfrm>
            <a:off x="10527666" y="180149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32"/>
          <p:cNvCxnSpPr/>
          <p:nvPr/>
        </p:nvCxnSpPr>
        <p:spPr>
          <a:xfrm flipH="1" flipV="1">
            <a:off x="1069340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2"/>
            </p:custDataLst>
          </p:nvPr>
        </p:nvSpPr>
        <p:spPr>
          <a:xfrm>
            <a:off x="14197331" y="17633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14374495" y="21088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财务支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955" y="4829175"/>
            <a:ext cx="17280000" cy="7586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4"/>
          <p:cNvSpPr txBox="1"/>
          <p:nvPr/>
        </p:nvSpPr>
        <p:spPr>
          <a:xfrm>
            <a:off x="2281555" y="3524885"/>
            <a:ext cx="19999960" cy="8115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130000"/>
              </a:lnSpc>
            </a:pP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电商采购的款项需要支付进汇通金财尾号为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6502</a:t>
            </a: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的中电财账户。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6" name="圆角矩形 12"/>
          <p:cNvSpPr/>
          <p:nvPr/>
        </p:nvSpPr>
        <p:spPr>
          <a:xfrm>
            <a:off x="12802235" y="250634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9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圆角矩形 10"/>
          <p:cNvSpPr/>
          <p:nvPr/>
        </p:nvSpPr>
        <p:spPr>
          <a:xfrm>
            <a:off x="9201150" y="252476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4" name="流程图: 联系 37"/>
          <p:cNvSpPr/>
          <p:nvPr/>
        </p:nvSpPr>
        <p:spPr>
          <a:xfrm>
            <a:off x="10527666" y="180149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32"/>
          <p:cNvCxnSpPr/>
          <p:nvPr/>
        </p:nvCxnSpPr>
        <p:spPr>
          <a:xfrm flipH="1" flipV="1">
            <a:off x="1069340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2"/>
            </p:custDataLst>
          </p:nvPr>
        </p:nvSpPr>
        <p:spPr>
          <a:xfrm>
            <a:off x="14206856" y="180594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14374495" y="21964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财务支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75" y="4829175"/>
            <a:ext cx="17280000" cy="7586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4"/>
          <p:cNvSpPr txBox="1"/>
          <p:nvPr/>
        </p:nvSpPr>
        <p:spPr>
          <a:xfrm>
            <a:off x="2501900" y="4475480"/>
            <a:ext cx="9992360" cy="61893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600">
                <a:latin typeface="微软雅黑" panose="020B0503020204020204" charset="-122"/>
                <a:cs typeface="微软雅黑" panose="020B0503020204020204" charset="-122"/>
                <a:sym typeface="+mn-ea"/>
              </a:rPr>
              <a:t>通过智慧共享财务平台付款时，需依据付款账户所属银行（中电财、非工行、工行），分别选择右图对应的开户行及联行号。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br>
              <a:rPr lang="en-US" altLang="zh-CN" sz="3600">
                <a:latin typeface="微软雅黑" panose="020B0503020204020204" charset="-122"/>
                <a:cs typeface="微软雅黑" panose="020B0503020204020204" charset="-122"/>
                <a:sym typeface="+mn-ea"/>
              </a:rPr>
            </a:br>
            <a:r>
              <a:rPr lang="en-US" altLang="zh-CN" sz="3600">
                <a:latin typeface="微软雅黑" panose="020B0503020204020204" charset="-122"/>
                <a:cs typeface="微软雅黑" panose="020B0503020204020204" charset="-122"/>
                <a:sym typeface="+mn-ea"/>
              </a:rPr>
              <a:t>账户：国网汇通金财（北京）信息科技有限公司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6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开户行：中国电力财务有限公司直属营业部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600">
                <a:latin typeface="微软雅黑" panose="020B0503020204020204" charset="-122"/>
                <a:cs typeface="微软雅黑" panose="020B0503020204020204" charset="-122"/>
                <a:sym typeface="+mn-ea"/>
              </a:rPr>
              <a:t>账号：1099022101476502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30000"/>
              </a:lnSpc>
            </a:pPr>
            <a:endParaRPr lang="en-US" altLang="zh-CN" sz="360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6" name="圆角矩形 12"/>
          <p:cNvSpPr/>
          <p:nvPr/>
        </p:nvSpPr>
        <p:spPr>
          <a:xfrm>
            <a:off x="12802235" y="250634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9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圆角矩形 10"/>
          <p:cNvSpPr/>
          <p:nvPr/>
        </p:nvSpPr>
        <p:spPr>
          <a:xfrm>
            <a:off x="9201150" y="252476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4" name="流程图: 联系 37"/>
          <p:cNvSpPr/>
          <p:nvPr/>
        </p:nvSpPr>
        <p:spPr>
          <a:xfrm>
            <a:off x="10527666" y="180149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32"/>
          <p:cNvCxnSpPr/>
          <p:nvPr/>
        </p:nvCxnSpPr>
        <p:spPr>
          <a:xfrm flipH="1" flipV="1">
            <a:off x="1069340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2"/>
            </p:custDataLst>
          </p:nvPr>
        </p:nvSpPr>
        <p:spPr>
          <a:xfrm>
            <a:off x="14206856" y="180594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14374495" y="21964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物资收款账户信息说明(1)(1)_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0130" y="3848735"/>
            <a:ext cx="7200000" cy="9317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4" name="直接连接符 33"/>
          <p:cNvCxnSpPr/>
          <p:nvPr>
            <p:custDataLst>
              <p:tags r:id="rId1"/>
            </p:custDataLst>
          </p:nvPr>
        </p:nvCxnSpPr>
        <p:spPr>
          <a:xfrm>
            <a:off x="2357120" y="1941830"/>
            <a:ext cx="1081532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4" name="Rectangle 2"/>
          <p:cNvSpPr/>
          <p:nvPr/>
        </p:nvSpPr>
        <p:spPr>
          <a:xfrm>
            <a:off x="0" y="51436"/>
            <a:ext cx="30988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1" hangingPunct="1"/>
            <a:endParaRPr lang="zh-CN" altLang="en-US" sz="100" dirty="0">
              <a:latin typeface="Calibri" panose="020F0502020204030204" charset="0"/>
            </a:endParaRPr>
          </a:p>
        </p:txBody>
      </p:sp>
      <p:sp>
        <p:nvSpPr>
          <p:cNvPr id="3" name="TextBox 24"/>
          <p:cNvSpPr txBox="1"/>
          <p:nvPr/>
        </p:nvSpPr>
        <p:spPr>
          <a:xfrm>
            <a:off x="2542540" y="4107816"/>
            <a:ext cx="193992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9525" eaLnBrk="1" hangingPunct="1"/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对于“服务中”的订单，请购、服务确认人员可以在“我的订单”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华文中宋" panose="02010600040101010101" charset="-122"/>
              </a:rPr>
              <a:t>-“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服务订单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”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对订单进行评价。</a:t>
            </a:r>
            <a:endParaRPr lang="zh-CN" altLang="zh-CN" sz="36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2281555" y="8111490"/>
            <a:ext cx="241935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点击“我的订单”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0438745" y="11646535"/>
            <a:ext cx="2104390" cy="206946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点击“评价”进入评价页面。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70755" y="12261215"/>
            <a:ext cx="1156335" cy="3638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肘形连接符 10"/>
          <p:cNvCxnSpPr>
            <a:endCxn id="5" idx="2"/>
          </p:cNvCxnSpPr>
          <p:nvPr/>
        </p:nvCxnSpPr>
        <p:spPr>
          <a:xfrm rot="10800000">
            <a:off x="3491230" y="9064625"/>
            <a:ext cx="2153920" cy="647700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9" name="五边形 18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0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1" name="六边形 20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2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23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4" name="五边形 2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2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27" name="六边形 2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2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3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查看评价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6" name="圆角矩形 12"/>
          <p:cNvSpPr/>
          <p:nvPr/>
        </p:nvSpPr>
        <p:spPr>
          <a:xfrm>
            <a:off x="2377440" y="251142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评价服务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6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990" y="5280660"/>
            <a:ext cx="13738860" cy="7945755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10194291" y="5734686"/>
            <a:ext cx="25781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选择服务订单进行查看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12" name="肘形连接符 11"/>
          <p:cNvCxnSpPr>
            <a:endCxn id="6" idx="2"/>
          </p:cNvCxnSpPr>
          <p:nvPr/>
        </p:nvCxnSpPr>
        <p:spPr>
          <a:xfrm flipV="1">
            <a:off x="10194290" y="6687820"/>
            <a:ext cx="1289050" cy="81851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肘形连接符 9"/>
          <p:cNvCxnSpPr/>
          <p:nvPr/>
        </p:nvCxnSpPr>
        <p:spPr>
          <a:xfrm>
            <a:off x="18627090" y="12502515"/>
            <a:ext cx="181165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3675" y="10828655"/>
            <a:ext cx="3193415" cy="246443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7623155" y="12309475"/>
            <a:ext cx="876300" cy="3295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流程图: 联系 36"/>
          <p:cNvSpPr/>
          <p:nvPr>
            <p:custDataLst>
              <p:tags r:id="rId4"/>
            </p:custDataLst>
          </p:nvPr>
        </p:nvSpPr>
        <p:spPr>
          <a:xfrm>
            <a:off x="3703321" y="18395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3870960" y="22301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5450" y="4741545"/>
            <a:ext cx="11010265" cy="8481695"/>
          </a:xfrm>
          <a:prstGeom prst="rect">
            <a:avLst/>
          </a:prstGeom>
        </p:spPr>
      </p:pic>
      <p:cxnSp>
        <p:nvCxnSpPr>
          <p:cNvPr id="34" name="直接连接符 33"/>
          <p:cNvCxnSpPr/>
          <p:nvPr>
            <p:custDataLst>
              <p:tags r:id="rId2"/>
            </p:custDataLst>
          </p:nvPr>
        </p:nvCxnSpPr>
        <p:spPr>
          <a:xfrm>
            <a:off x="2357120" y="1941830"/>
            <a:ext cx="11063605" cy="6096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4"/>
          <p:cNvSpPr txBox="1"/>
          <p:nvPr/>
        </p:nvSpPr>
        <p:spPr>
          <a:xfrm>
            <a:off x="1964690" y="3970655"/>
            <a:ext cx="190881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457200" algn="l" eaLnBrk="1" hangingPunct="1"/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sym typeface="华文中宋" panose="02010600040101010101" charset="-122"/>
              </a:rPr>
              <a:t>具体服务评价页面如下图，服务类评价为订单维度，可进行评星打分。</a:t>
            </a:r>
            <a:endParaRPr lang="zh-CN" altLang="zh-CN" sz="3600" dirty="0">
              <a:solidFill>
                <a:schemeClr val="tx1"/>
              </a:solidFill>
              <a:latin typeface="微软雅黑" panose="020B0503020204020204" charset="-122"/>
              <a:sym typeface="华文中宋" panose="0201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45150" y="8419465"/>
            <a:ext cx="9479280" cy="36366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11105" y="12476480"/>
            <a:ext cx="1982470" cy="7467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1146" name="文本框 5"/>
          <p:cNvSpPr txBox="1"/>
          <p:nvPr/>
        </p:nvSpPr>
        <p:spPr>
          <a:xfrm>
            <a:off x="978535" y="9589770"/>
            <a:ext cx="3370580" cy="1871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选择卖家印象，对服务进行评分及描述，可上传图片。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6469380" y="12606020"/>
            <a:ext cx="23901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⑤</a:t>
            </a:r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提交评价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17" name="肘形连接符 16"/>
          <p:cNvCxnSpPr>
            <a:stCxn id="7" idx="1"/>
          </p:cNvCxnSpPr>
          <p:nvPr/>
        </p:nvCxnSpPr>
        <p:spPr>
          <a:xfrm rot="10800000" flipV="1">
            <a:off x="4043680" y="10238105"/>
            <a:ext cx="160147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连接符 12"/>
          <p:cNvCxnSpPr/>
          <p:nvPr/>
        </p:nvCxnSpPr>
        <p:spPr>
          <a:xfrm rot="10800000" flipV="1">
            <a:off x="8557260" y="12847955"/>
            <a:ext cx="155384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2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4" name="六边形 13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8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查看评价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0" name="圆角矩形 12"/>
          <p:cNvSpPr/>
          <p:nvPr/>
        </p:nvSpPr>
        <p:spPr>
          <a:xfrm>
            <a:off x="2377440" y="251142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评价服务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流程图: 联系 36"/>
          <p:cNvSpPr/>
          <p:nvPr>
            <p:custDataLst>
              <p:tags r:id="rId3"/>
            </p:custDataLst>
          </p:nvPr>
        </p:nvSpPr>
        <p:spPr>
          <a:xfrm>
            <a:off x="3691256" y="183007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5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858895" y="222059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870" y="4853940"/>
            <a:ext cx="10403840" cy="314515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4" name="直接连接符 33"/>
          <p:cNvCxnSpPr/>
          <p:nvPr>
            <p:custDataLst>
              <p:tags r:id="rId1"/>
            </p:custDataLst>
          </p:nvPr>
        </p:nvCxnSpPr>
        <p:spPr>
          <a:xfrm>
            <a:off x="2357120" y="1941830"/>
            <a:ext cx="1085659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2" name="Rectangle 2"/>
          <p:cNvSpPr/>
          <p:nvPr/>
        </p:nvSpPr>
        <p:spPr>
          <a:xfrm>
            <a:off x="0" y="-53340"/>
            <a:ext cx="30988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1" hangingPunct="1"/>
            <a:endParaRPr lang="zh-CN" altLang="en-US" sz="100" dirty="0">
              <a:latin typeface="Calibri" panose="020F0502020204030204" charset="0"/>
            </a:endParaRPr>
          </a:p>
        </p:txBody>
      </p:sp>
      <p:sp>
        <p:nvSpPr>
          <p:cNvPr id="3" name="TextBox 24"/>
          <p:cNvSpPr txBox="1"/>
          <p:nvPr/>
        </p:nvSpPr>
        <p:spPr>
          <a:xfrm>
            <a:off x="2281555" y="4105910"/>
            <a:ext cx="15833726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457200" eaLnBrk="1" hangingPunct="1"/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用户可以在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交易中心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”-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“我的评价”菜单查看个人评价记录。</a:t>
            </a:r>
            <a:endParaRPr lang="zh-CN" altLang="zh-CN" sz="36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269240" y="10922000"/>
            <a:ext cx="234823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用户可在“我的评价”中查看历史评价记录。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直接选购（定点）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7" name="五边形 6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六边形 8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3" name="Straight Connector 32"/>
          <p:cNvCxnSpPr/>
          <p:nvPr>
            <p:custDataLst>
              <p:tags r:id="rId2"/>
            </p:custDataLst>
          </p:nvPr>
        </p:nvCxnSpPr>
        <p:spPr>
          <a:xfrm flipH="1" flipV="1">
            <a:off x="3790315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11"/>
          <p:cNvSpPr/>
          <p:nvPr>
            <p:custDataLst>
              <p:tags r:id="rId3"/>
            </p:custDataLst>
          </p:nvPr>
        </p:nvSpPr>
        <p:spPr>
          <a:xfrm>
            <a:off x="2237740" y="251079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查看评价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6" name="圆角矩形 12"/>
          <p:cNvSpPr/>
          <p:nvPr>
            <p:custDataLst>
              <p:tags r:id="rId4"/>
            </p:custDataLst>
          </p:nvPr>
        </p:nvSpPr>
        <p:spPr>
          <a:xfrm>
            <a:off x="5922010" y="2550795"/>
            <a:ext cx="30035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查看评价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2" name="流程图: 联系 36"/>
          <p:cNvSpPr/>
          <p:nvPr>
            <p:custDataLst>
              <p:tags r:id="rId5"/>
            </p:custDataLst>
          </p:nvPr>
        </p:nvSpPr>
        <p:spPr>
          <a:xfrm>
            <a:off x="3624580" y="1706880"/>
            <a:ext cx="342900" cy="398780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7480" y="5118100"/>
            <a:ext cx="15183485" cy="8479155"/>
          </a:xfrm>
          <a:prstGeom prst="rect">
            <a:avLst/>
          </a:prstGeom>
        </p:spPr>
      </p:pic>
      <p:cxnSp>
        <p:nvCxnSpPr>
          <p:cNvPr id="18" name="肘形连接符 17"/>
          <p:cNvCxnSpPr/>
          <p:nvPr/>
        </p:nvCxnSpPr>
        <p:spPr>
          <a:xfrm rot="10800000">
            <a:off x="2528570" y="11662410"/>
            <a:ext cx="1590040" cy="1474470"/>
          </a:xfrm>
          <a:prstGeom prst="bentConnector3">
            <a:avLst>
              <a:gd name="adj1" fmla="val 4996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流程图: 联系 36"/>
          <p:cNvSpPr/>
          <p:nvPr>
            <p:custDataLst>
              <p:tags r:id="rId7"/>
            </p:custDataLst>
          </p:nvPr>
        </p:nvSpPr>
        <p:spPr>
          <a:xfrm>
            <a:off x="7247891" y="177355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8"/>
            </p:custDataLst>
          </p:nvPr>
        </p:nvCxnSpPr>
        <p:spPr>
          <a:xfrm flipH="1" flipV="1">
            <a:off x="7415530" y="216408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/>
          <p:nvPr/>
        </p:nvSpPr>
        <p:spPr>
          <a:xfrm>
            <a:off x="1800225" y="3435350"/>
            <a:ext cx="45788263" cy="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业务流程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322955" y="1669415"/>
            <a:ext cx="9699362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" y="2098040"/>
            <a:ext cx="24121110" cy="10368915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357120" y="184467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7" name="TextBox 24"/>
          <p:cNvSpPr txBox="1"/>
          <p:nvPr/>
        </p:nvSpPr>
        <p:spPr>
          <a:xfrm>
            <a:off x="2281555" y="3905885"/>
            <a:ext cx="198615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网址：</a:t>
            </a:r>
            <a:r>
              <a:rPr lang="zh-CN" altLang="zh-CN" sz="36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b.esgcc.com.cn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，登录页如下图，首次登录可以通过“忘记密码”修改密码。</a:t>
            </a:r>
            <a:endParaRPr lang="zh-CN" altLang="zh-CN" sz="3600" dirty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42" name="Straight Connector 32"/>
          <p:cNvCxnSpPr/>
          <p:nvPr>
            <p:custDataLst>
              <p:tags r:id="rId2"/>
            </p:custDataLst>
          </p:nvPr>
        </p:nvCxnSpPr>
        <p:spPr>
          <a:xfrm flipH="1" flipV="1">
            <a:off x="71221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3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4"/>
            </p:custDataLst>
          </p:nvPr>
        </p:nvSpPr>
        <p:spPr>
          <a:xfrm>
            <a:off x="5521960" y="2428240"/>
            <a:ext cx="316484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5"/>
            </p:custDataLst>
          </p:nvPr>
        </p:nvSpPr>
        <p:spPr>
          <a:xfrm>
            <a:off x="69627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4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10416540" y="1991995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25"/>
          <p:cNvSpPr/>
          <p:nvPr>
            <p:custDataLst>
              <p:tags r:id="rId7"/>
            </p:custDataLst>
          </p:nvPr>
        </p:nvSpPr>
        <p:spPr>
          <a:xfrm>
            <a:off x="8964930" y="2470785"/>
            <a:ext cx="279400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7" name="流程图: 联系 13"/>
          <p:cNvSpPr/>
          <p:nvPr>
            <p:custDataLst>
              <p:tags r:id="rId8"/>
            </p:custDataLst>
          </p:nvPr>
        </p:nvSpPr>
        <p:spPr>
          <a:xfrm>
            <a:off x="10238740" y="1760221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13291820" y="1979295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0"/>
            </p:custDataLst>
          </p:nvPr>
        </p:nvSpPr>
        <p:spPr>
          <a:xfrm>
            <a:off x="12044680" y="2468245"/>
            <a:ext cx="28765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1"/>
            </p:custDataLst>
          </p:nvPr>
        </p:nvSpPr>
        <p:spPr>
          <a:xfrm>
            <a:off x="13142596" y="177609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1120" y="4613275"/>
            <a:ext cx="18286730" cy="8463280"/>
          </a:xfrm>
          <a:prstGeom prst="rect">
            <a:avLst/>
          </a:prstGeom>
        </p:spPr>
      </p:pic>
      <p:sp>
        <p:nvSpPr>
          <p:cNvPr id="10" name="流程图: 联系 36"/>
          <p:cNvSpPr/>
          <p:nvPr>
            <p:custDataLst>
              <p:tags r:id="rId13"/>
            </p:custDataLst>
          </p:nvPr>
        </p:nvSpPr>
        <p:spPr>
          <a:xfrm>
            <a:off x="3769996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3937635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501231125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6245" y="3908425"/>
            <a:ext cx="19164935" cy="8839835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617470" y="1864360"/>
            <a:ext cx="124752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1" name="文本框 2"/>
          <p:cNvSpPr txBox="1"/>
          <p:nvPr/>
        </p:nvSpPr>
        <p:spPr>
          <a:xfrm>
            <a:off x="527050" y="5147310"/>
            <a:ext cx="209042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点击首页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共享专区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进入直属共享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-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服务类版块。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5" name="肘形连接符 24"/>
          <p:cNvCxnSpPr/>
          <p:nvPr/>
        </p:nvCxnSpPr>
        <p:spPr>
          <a:xfrm rot="10800000" flipV="1">
            <a:off x="2788285" y="6237605"/>
            <a:ext cx="1074674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4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5"/>
            </p:custDataLst>
          </p:nvPr>
        </p:nvSpPr>
        <p:spPr>
          <a:xfrm>
            <a:off x="5520690" y="2428240"/>
            <a:ext cx="316230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3" name="流程图: 联系 37"/>
          <p:cNvSpPr/>
          <p:nvPr>
            <p:custDataLst>
              <p:tags r:id="rId6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4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10565130" y="19507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25"/>
          <p:cNvSpPr/>
          <p:nvPr>
            <p:custDataLst>
              <p:tags r:id="rId8"/>
            </p:custDataLst>
          </p:nvPr>
        </p:nvSpPr>
        <p:spPr>
          <a:xfrm>
            <a:off x="9084310" y="2416810"/>
            <a:ext cx="279527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7" name="流程图: 联系 13"/>
          <p:cNvSpPr/>
          <p:nvPr>
            <p:custDataLst>
              <p:tags r:id="rId9"/>
            </p:custDataLst>
          </p:nvPr>
        </p:nvSpPr>
        <p:spPr>
          <a:xfrm>
            <a:off x="10387330" y="17189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10"/>
            </p:custDataLst>
          </p:nvPr>
        </p:nvCxnSpPr>
        <p:spPr>
          <a:xfrm flipH="1" flipV="1">
            <a:off x="13418820" y="19380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1"/>
            </p:custDataLst>
          </p:nvPr>
        </p:nvSpPr>
        <p:spPr>
          <a:xfrm>
            <a:off x="12171680" y="2426970"/>
            <a:ext cx="292100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2"/>
            </p:custDataLst>
          </p:nvPr>
        </p:nvSpPr>
        <p:spPr>
          <a:xfrm>
            <a:off x="13269596" y="17348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13"/>
            </p:custDataLst>
          </p:nvPr>
        </p:nvSpPr>
        <p:spPr>
          <a:xfrm>
            <a:off x="6947536" y="172466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7115175" y="211518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601595" y="1882140"/>
            <a:ext cx="12158980" cy="508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2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4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5"/>
            </p:custDataLst>
          </p:nvPr>
        </p:nvSpPr>
        <p:spPr>
          <a:xfrm>
            <a:off x="5645150" y="242824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6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7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圆角矩形 25"/>
          <p:cNvSpPr/>
          <p:nvPr>
            <p:custDataLst>
              <p:tags r:id="rId8"/>
            </p:custDataLst>
          </p:nvPr>
        </p:nvSpPr>
        <p:spPr>
          <a:xfrm>
            <a:off x="8796020" y="2449195"/>
            <a:ext cx="25971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12837160" y="1957705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0"/>
            </p:custDataLst>
          </p:nvPr>
        </p:nvSpPr>
        <p:spPr>
          <a:xfrm>
            <a:off x="11590020" y="2446655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1"/>
            </p:custDataLst>
          </p:nvPr>
        </p:nvSpPr>
        <p:spPr>
          <a:xfrm>
            <a:off x="12687936" y="175450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4" name="五边形 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12"/>
            </p:custDataLst>
          </p:nvPr>
        </p:nvSpPr>
        <p:spPr>
          <a:xfrm>
            <a:off x="9954896" y="16840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3"/>
            </p:custDataLst>
          </p:nvPr>
        </p:nvCxnSpPr>
        <p:spPr>
          <a:xfrm flipH="1" flipV="1">
            <a:off x="10122535" y="19856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服务类 首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1555" y="3992245"/>
            <a:ext cx="19800001" cy="84160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09555" y="3402330"/>
            <a:ext cx="11370310" cy="5410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55" y="7872095"/>
            <a:ext cx="8711565" cy="52978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8047970" y="9057005"/>
            <a:ext cx="3731895" cy="1534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⑧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选择执行人策略后，点击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编辑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，开始编辑框架服务审批审批人员。跳出执行人列表。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19514185" y="7872095"/>
            <a:ext cx="0" cy="1184910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V="1">
            <a:off x="11045190" y="10578465"/>
            <a:ext cx="1322070" cy="19685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3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2"/>
          <p:cNvCxnSpPr/>
          <p:nvPr>
            <p:custDataLst>
              <p:tags r:id="rId4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6330315" y="17265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8981440" y="174498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圆角矩形 10"/>
          <p:cNvSpPr/>
          <p:nvPr>
            <p:custDataLst>
              <p:tags r:id="rId7"/>
            </p:custDataLst>
          </p:nvPr>
        </p:nvSpPr>
        <p:spPr>
          <a:xfrm>
            <a:off x="2192655" y="2150110"/>
            <a:ext cx="2320290" cy="972185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5" name="圆角矩形 11"/>
          <p:cNvSpPr/>
          <p:nvPr>
            <p:custDataLst>
              <p:tags r:id="rId8"/>
            </p:custDataLst>
          </p:nvPr>
        </p:nvSpPr>
        <p:spPr>
          <a:xfrm>
            <a:off x="5084445" y="2149475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36" name="圆角矩形 12"/>
          <p:cNvSpPr/>
          <p:nvPr>
            <p:custDataLst>
              <p:tags r:id="rId9"/>
            </p:custDataLst>
          </p:nvPr>
        </p:nvSpPr>
        <p:spPr>
          <a:xfrm>
            <a:off x="7836535" y="214820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7" name="流程图: 联系 35"/>
          <p:cNvSpPr/>
          <p:nvPr>
            <p:custDataLst>
              <p:tags r:id="rId10"/>
            </p:custDataLst>
          </p:nvPr>
        </p:nvSpPr>
        <p:spPr>
          <a:xfrm>
            <a:off x="883094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流程图: 联系 36"/>
          <p:cNvSpPr/>
          <p:nvPr>
            <p:custDataLst>
              <p:tags r:id="rId11"/>
            </p:custDataLst>
          </p:nvPr>
        </p:nvSpPr>
        <p:spPr>
          <a:xfrm>
            <a:off x="6212205" y="154495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9" name="流程图: 联系 37"/>
          <p:cNvSpPr/>
          <p:nvPr>
            <p:custDataLst>
              <p:tags r:id="rId12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圆角矩形 12"/>
          <p:cNvSpPr/>
          <p:nvPr>
            <p:custDataLst>
              <p:tags r:id="rId13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7" name="流程图: 联系 35"/>
          <p:cNvSpPr/>
          <p:nvPr>
            <p:custDataLst>
              <p:tags r:id="rId14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8" name="Straight Connector 32"/>
          <p:cNvCxnSpPr/>
          <p:nvPr>
            <p:custDataLst>
              <p:tags r:id="rId15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2419330" y="10017760"/>
            <a:ext cx="3110865" cy="1273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⑨在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执行人列表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中点击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新建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选择用户。</a:t>
            </a:r>
            <a:endParaRPr lang="zh-CN" altLang="en-US" sz="280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>
            <p:custDataLst>
              <p:tags r:id="rId1"/>
            </p:custDataLst>
          </p:nvPr>
        </p:nvCxnSpPr>
        <p:spPr>
          <a:xfrm>
            <a:off x="2729865" y="1801495"/>
            <a:ext cx="1184846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2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4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5"/>
            </p:custDataLst>
          </p:nvPr>
        </p:nvSpPr>
        <p:spPr>
          <a:xfrm>
            <a:off x="5515610" y="2428240"/>
            <a:ext cx="292735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6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7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" name="圆角矩形 25"/>
          <p:cNvSpPr/>
          <p:nvPr>
            <p:custDataLst>
              <p:tags r:id="rId8"/>
            </p:custDataLst>
          </p:nvPr>
        </p:nvSpPr>
        <p:spPr>
          <a:xfrm>
            <a:off x="8913495" y="2449195"/>
            <a:ext cx="25971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cxnSp>
        <p:nvCxnSpPr>
          <p:cNvPr id="75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13228320" y="19634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>
            <p:custDataLst>
              <p:tags r:id="rId10"/>
            </p:custDataLst>
          </p:nvPr>
        </p:nvSpPr>
        <p:spPr>
          <a:xfrm>
            <a:off x="11981180" y="24523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>
            <p:custDataLst>
              <p:tags r:id="rId11"/>
            </p:custDataLst>
          </p:nvPr>
        </p:nvSpPr>
        <p:spPr>
          <a:xfrm>
            <a:off x="13066396" y="162941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1" name="流程图: 联系 36"/>
          <p:cNvSpPr/>
          <p:nvPr>
            <p:custDataLst>
              <p:tags r:id="rId12"/>
            </p:custDataLst>
          </p:nvPr>
        </p:nvSpPr>
        <p:spPr>
          <a:xfrm>
            <a:off x="10189846" y="1629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32"/>
          <p:cNvCxnSpPr/>
          <p:nvPr>
            <p:custDataLst>
              <p:tags r:id="rId13"/>
            </p:custDataLst>
          </p:nvPr>
        </p:nvCxnSpPr>
        <p:spPr>
          <a:xfrm flipH="1" flipV="1">
            <a:off x="10357485" y="2019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14" descr="1119-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1545" y="3934460"/>
            <a:ext cx="11265535" cy="9783445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6749395" y="3557270"/>
            <a:ext cx="400304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搜索框:支持合同编号、合同名称、店铺名称的模糊检索。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75855" y="3839845"/>
            <a:ext cx="6391910" cy="7658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11545" y="5328285"/>
            <a:ext cx="10737850" cy="12242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文本框 8"/>
          <p:cNvSpPr txBox="1"/>
          <p:nvPr/>
        </p:nvSpPr>
        <p:spPr>
          <a:xfrm>
            <a:off x="1309370" y="5328285"/>
            <a:ext cx="2542540" cy="13931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支持按品类、采购方式、店铺名称分类检索。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21070" y="7071995"/>
            <a:ext cx="11224260" cy="592455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文本框 10"/>
          <p:cNvSpPr txBox="1"/>
          <p:nvPr/>
        </p:nvSpPr>
        <p:spPr>
          <a:xfrm>
            <a:off x="1172210" y="9227820"/>
            <a:ext cx="2687320" cy="16167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按合同进行展示，点击进入合同详情页面。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3" name="肘形连接符 22"/>
          <p:cNvCxnSpPr>
            <a:stCxn id="12" idx="3"/>
          </p:cNvCxnSpPr>
          <p:nvPr/>
        </p:nvCxnSpPr>
        <p:spPr>
          <a:xfrm>
            <a:off x="13867765" y="4222750"/>
            <a:ext cx="244157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>
            <a:stCxn id="21" idx="1"/>
          </p:cNvCxnSpPr>
          <p:nvPr/>
        </p:nvCxnSpPr>
        <p:spPr>
          <a:xfrm rot="10800000" flipV="1">
            <a:off x="3859530" y="10034270"/>
            <a:ext cx="216154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/>
          <p:cNvCxnSpPr/>
          <p:nvPr/>
        </p:nvCxnSpPr>
        <p:spPr>
          <a:xfrm rot="10800000" flipV="1">
            <a:off x="3622675" y="6075045"/>
            <a:ext cx="2021205" cy="3175"/>
          </a:xfrm>
          <a:prstGeom prst="bentConnector3">
            <a:avLst>
              <a:gd name="adj1" fmla="val 49984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C:/Users/Lenovo/Desktop/2024年11月/1119-1.png1119-1"/>
          <p:cNvPicPr>
            <a:picLocks noChangeAspect="1"/>
          </p:cNvPicPr>
          <p:nvPr/>
        </p:nvPicPr>
        <p:blipFill>
          <a:blip r:embed="rId1"/>
          <a:srcRect t="2568" b="2568"/>
          <a:stretch>
            <a:fillRect/>
          </a:stretch>
        </p:blipFill>
        <p:spPr>
          <a:xfrm>
            <a:off x="3859530" y="4126865"/>
            <a:ext cx="14206220" cy="9199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357120" y="1858645"/>
            <a:ext cx="1192276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5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6"/>
            </p:custDataLst>
          </p:nvPr>
        </p:nvSpPr>
        <p:spPr>
          <a:xfrm>
            <a:off x="5494020" y="2428240"/>
            <a:ext cx="292735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7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8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4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10167620" y="19507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25"/>
          <p:cNvSpPr/>
          <p:nvPr>
            <p:custDataLst>
              <p:tags r:id="rId10"/>
            </p:custDataLst>
          </p:nvPr>
        </p:nvSpPr>
        <p:spPr>
          <a:xfrm>
            <a:off x="8888730" y="24295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13"/>
          <p:cNvSpPr/>
          <p:nvPr>
            <p:custDataLst>
              <p:tags r:id="rId11"/>
            </p:custDataLst>
          </p:nvPr>
        </p:nvSpPr>
        <p:spPr>
          <a:xfrm>
            <a:off x="9989820" y="17189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圆角矩形 25"/>
          <p:cNvSpPr/>
          <p:nvPr>
            <p:custDataLst>
              <p:tags r:id="rId12"/>
            </p:custDataLst>
          </p:nvPr>
        </p:nvSpPr>
        <p:spPr>
          <a:xfrm>
            <a:off x="11682730" y="2426970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1238230" y="6362700"/>
            <a:ext cx="5382260" cy="54330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7" name="肘形连接符 46"/>
          <p:cNvCxnSpPr/>
          <p:nvPr/>
        </p:nvCxnSpPr>
        <p:spPr>
          <a:xfrm>
            <a:off x="16620490" y="8279765"/>
            <a:ext cx="3981450" cy="3175"/>
          </a:xfrm>
          <a:prstGeom prst="bentConnector3">
            <a:avLst>
              <a:gd name="adj1" fmla="val 50016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1"/>
          <p:cNvSpPr txBox="1"/>
          <p:nvPr/>
        </p:nvSpPr>
        <p:spPr>
          <a:xfrm>
            <a:off x="20769312" y="7922252"/>
            <a:ext cx="2021572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框架合同基本信息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6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8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13"/>
            </p:custDataLst>
          </p:nvPr>
        </p:nvSpPr>
        <p:spPr>
          <a:xfrm>
            <a:off x="12805411" y="172402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2973050" y="211455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377440" y="1882140"/>
            <a:ext cx="12004040" cy="2921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75" y="3900805"/>
            <a:ext cx="17386935" cy="933958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023360" y="4276090"/>
            <a:ext cx="11652250" cy="349948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7" name="矩形 26"/>
          <p:cNvSpPr/>
          <p:nvPr/>
        </p:nvSpPr>
        <p:spPr>
          <a:xfrm flipV="1">
            <a:off x="3671570" y="10340975"/>
            <a:ext cx="15672435" cy="27368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851910" y="188214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193802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5"/>
            </p:custDataLst>
          </p:nvPr>
        </p:nvSpPr>
        <p:spPr>
          <a:xfrm>
            <a:off x="2357120" y="24295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专区登录页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6"/>
            </p:custDataLst>
          </p:nvPr>
        </p:nvSpPr>
        <p:spPr>
          <a:xfrm>
            <a:off x="5495290" y="2428240"/>
            <a:ext cx="299593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专区首页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2" name="流程图: 联系 36"/>
          <p:cNvSpPr/>
          <p:nvPr>
            <p:custDataLst>
              <p:tags r:id="rId7"/>
            </p:custDataLst>
          </p:nvPr>
        </p:nvSpPr>
        <p:spPr>
          <a:xfrm>
            <a:off x="6848476" y="1727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8"/>
            </p:custDataLst>
          </p:nvPr>
        </p:nvSpPr>
        <p:spPr>
          <a:xfrm>
            <a:off x="3670936" y="17335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4" name="Straight Connector 32"/>
          <p:cNvCxnSpPr/>
          <p:nvPr>
            <p:custDataLst>
              <p:tags r:id="rId9"/>
            </p:custDataLst>
          </p:nvPr>
        </p:nvCxnSpPr>
        <p:spPr>
          <a:xfrm flipH="1" flipV="1">
            <a:off x="10269220" y="1970405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圆角矩形 25"/>
          <p:cNvSpPr/>
          <p:nvPr>
            <p:custDataLst>
              <p:tags r:id="rId10"/>
            </p:custDataLst>
          </p:nvPr>
        </p:nvSpPr>
        <p:spPr>
          <a:xfrm>
            <a:off x="8990330" y="2449195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服务类首页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13"/>
          <p:cNvSpPr/>
          <p:nvPr>
            <p:custDataLst>
              <p:tags r:id="rId11"/>
            </p:custDataLst>
          </p:nvPr>
        </p:nvSpPr>
        <p:spPr>
          <a:xfrm>
            <a:off x="10091420" y="1738631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圆角矩形 25"/>
          <p:cNvSpPr/>
          <p:nvPr>
            <p:custDataLst>
              <p:tags r:id="rId12"/>
            </p:custDataLst>
          </p:nvPr>
        </p:nvSpPr>
        <p:spPr>
          <a:xfrm>
            <a:off x="11784330" y="244665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合同详情页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47" name="肘形连接符 46"/>
          <p:cNvCxnSpPr/>
          <p:nvPr/>
        </p:nvCxnSpPr>
        <p:spPr>
          <a:xfrm rot="10800000" flipV="1">
            <a:off x="2375535" y="5948045"/>
            <a:ext cx="169227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1"/>
          <p:cNvSpPr txBox="1"/>
          <p:nvPr/>
        </p:nvSpPr>
        <p:spPr>
          <a:xfrm>
            <a:off x="412750" y="5705475"/>
            <a:ext cx="1964690" cy="1721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框架基本信息</a:t>
            </a:r>
            <a:endParaRPr lang="en-US" altLang="zh-CN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32" name="文本框 1"/>
          <p:cNvSpPr txBox="1"/>
          <p:nvPr/>
        </p:nvSpPr>
        <p:spPr>
          <a:xfrm>
            <a:off x="702310" y="11398885"/>
            <a:ext cx="1917700" cy="1902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l">
              <a:buClrTx/>
              <a:buSzTx/>
              <a:buFontTx/>
            </a:pP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入围供应商信息</a:t>
            </a:r>
            <a:endParaRPr lang="en-US" altLang="zh-CN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3" name="肘形连接符 32"/>
          <p:cNvCxnSpPr>
            <a:stCxn id="27" idx="1"/>
          </p:cNvCxnSpPr>
          <p:nvPr/>
        </p:nvCxnSpPr>
        <p:spPr>
          <a:xfrm rot="10800000" flipV="1">
            <a:off x="2377440" y="11709400"/>
            <a:ext cx="129413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8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13"/>
            </p:custDataLst>
          </p:nvPr>
        </p:nvSpPr>
        <p:spPr>
          <a:xfrm>
            <a:off x="12907011" y="170370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3074650" y="209423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C:/Users/Lenovo/Desktop/2024年11月/1119-1.png1119-1"/>
          <p:cNvPicPr>
            <a:picLocks noChangeAspect="1"/>
          </p:cNvPicPr>
          <p:nvPr/>
        </p:nvPicPr>
        <p:blipFill>
          <a:blip r:embed="rId1"/>
          <a:srcRect t="2568" b="2568"/>
          <a:stretch>
            <a:fillRect/>
          </a:stretch>
        </p:blipFill>
        <p:spPr>
          <a:xfrm>
            <a:off x="4132580" y="4335780"/>
            <a:ext cx="13717270" cy="88830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>
            <a:off x="2511425" y="1911350"/>
            <a:ext cx="1491424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2034520" y="10888980"/>
            <a:ext cx="3321050" cy="6578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5" name="文本框 11"/>
          <p:cNvSpPr txBox="1"/>
          <p:nvPr/>
        </p:nvSpPr>
        <p:spPr>
          <a:xfrm>
            <a:off x="17850417" y="10715324"/>
            <a:ext cx="27165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服务申请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按钮。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4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537200" y="2493010"/>
            <a:ext cx="292735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8571230" y="2491740"/>
            <a:ext cx="329819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1" name="流程图: 联系 35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5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8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2" name="肘形连接符 31"/>
          <p:cNvCxnSpPr/>
          <p:nvPr/>
        </p:nvCxnSpPr>
        <p:spPr>
          <a:xfrm>
            <a:off x="15355570" y="11216640"/>
            <a:ext cx="2494915" cy="3175"/>
          </a:xfrm>
          <a:prstGeom prst="bentConnector3">
            <a:avLst>
              <a:gd name="adj1" fmla="val 50013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9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3769996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937635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510790" y="1882140"/>
            <a:ext cx="1488948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960" y="4159885"/>
            <a:ext cx="11624310" cy="93929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997962" y="5631749"/>
            <a:ext cx="1742036" cy="34891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230" name="文本框 11"/>
          <p:cNvSpPr txBox="1"/>
          <p:nvPr/>
        </p:nvSpPr>
        <p:spPr>
          <a:xfrm>
            <a:off x="1261745" y="5193665"/>
            <a:ext cx="2179955" cy="1445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algn="l" eaLnBrk="1" hangingPunct="1">
              <a:buClrTx/>
              <a:buSzTx/>
              <a:buFontTx/>
            </a:pP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⑤维护服务申请基本信息。</a:t>
            </a:r>
            <a:endParaRPr lang="en-US" altLang="zh-CN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52232" name="文本框 2"/>
          <p:cNvSpPr txBox="1"/>
          <p:nvPr/>
        </p:nvSpPr>
        <p:spPr>
          <a:xfrm>
            <a:off x="958850" y="10351770"/>
            <a:ext cx="286766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buClrTx/>
              <a:buSzTx/>
              <a:buFontTx/>
            </a:pP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⑥“采购申请描述”和附件为必填。附件请上传需求审批记录。</a:t>
            </a:r>
            <a:endParaRPr lang="en-US" altLang="zh-CN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9" name="Straight Connector 32"/>
          <p:cNvCxnSpPr/>
          <p:nvPr/>
        </p:nvCxnSpPr>
        <p:spPr>
          <a:xfrm flipH="1" flipV="1">
            <a:off x="6982460" y="198247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2"/>
          <p:cNvCxnSpPr/>
          <p:nvPr/>
        </p:nvCxnSpPr>
        <p:spPr>
          <a:xfrm flipH="1" flipV="1">
            <a:off x="10035540" y="196215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10"/>
          <p:cNvSpPr/>
          <p:nvPr/>
        </p:nvSpPr>
        <p:spPr>
          <a:xfrm>
            <a:off x="2331720" y="247396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3" name="圆角矩形 11"/>
          <p:cNvSpPr/>
          <p:nvPr/>
        </p:nvSpPr>
        <p:spPr>
          <a:xfrm>
            <a:off x="5511800" y="2472690"/>
            <a:ext cx="292735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圆角矩形 12"/>
          <p:cNvSpPr/>
          <p:nvPr/>
        </p:nvSpPr>
        <p:spPr>
          <a:xfrm>
            <a:off x="8545830" y="2471420"/>
            <a:ext cx="328041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5" name="流程图: 联系 35"/>
          <p:cNvSpPr/>
          <p:nvPr/>
        </p:nvSpPr>
        <p:spPr>
          <a:xfrm>
            <a:off x="9879330" y="17526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流程图: 联系 36"/>
          <p:cNvSpPr/>
          <p:nvPr/>
        </p:nvSpPr>
        <p:spPr>
          <a:xfrm>
            <a:off x="6823076" y="177165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8" name="Straight Connector 32"/>
          <p:cNvCxnSpPr/>
          <p:nvPr/>
        </p:nvCxnSpPr>
        <p:spPr>
          <a:xfrm flipH="1" flipV="1">
            <a:off x="13288070" y="199390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25"/>
          <p:cNvSpPr/>
          <p:nvPr/>
        </p:nvSpPr>
        <p:spPr>
          <a:xfrm>
            <a:off x="12009180" y="247269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0" name="流程图: 联系 13"/>
          <p:cNvSpPr/>
          <p:nvPr/>
        </p:nvSpPr>
        <p:spPr>
          <a:xfrm>
            <a:off x="13110270" y="176212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6" name="Straight Connector 32"/>
          <p:cNvCxnSpPr/>
          <p:nvPr/>
        </p:nvCxnSpPr>
        <p:spPr>
          <a:xfrm flipH="1" flipV="1">
            <a:off x="16050320" y="198120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25"/>
          <p:cNvSpPr/>
          <p:nvPr/>
        </p:nvSpPr>
        <p:spPr>
          <a:xfrm>
            <a:off x="14803180" y="247015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8" name="流程图: 联系 13"/>
          <p:cNvSpPr/>
          <p:nvPr/>
        </p:nvSpPr>
        <p:spPr>
          <a:xfrm>
            <a:off x="15901096" y="17780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4055" y="8848725"/>
            <a:ext cx="9817100" cy="46850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肘形连接符 40"/>
          <p:cNvCxnSpPr/>
          <p:nvPr/>
        </p:nvCxnSpPr>
        <p:spPr>
          <a:xfrm rot="10800000">
            <a:off x="3441482" y="5802383"/>
            <a:ext cx="556502" cy="7226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肘形连接符 44"/>
          <p:cNvCxnSpPr/>
          <p:nvPr/>
        </p:nvCxnSpPr>
        <p:spPr>
          <a:xfrm rot="10800000">
            <a:off x="3826427" y="11187513"/>
            <a:ext cx="695644" cy="722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3769996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937635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489200" y="1962785"/>
            <a:ext cx="1491107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130" y="4140835"/>
            <a:ext cx="15235555" cy="9479915"/>
          </a:xfrm>
          <a:prstGeom prst="rect">
            <a:avLst/>
          </a:prstGeom>
        </p:spPr>
      </p:pic>
      <p:sp>
        <p:nvSpPr>
          <p:cNvPr id="52232" name="文本框 2"/>
          <p:cNvSpPr txBox="1"/>
          <p:nvPr/>
        </p:nvSpPr>
        <p:spPr>
          <a:xfrm>
            <a:off x="718820" y="7160895"/>
            <a:ext cx="28676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⑦</a:t>
            </a:r>
            <a:r>
              <a:rPr 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维护服务地址寄发票信息。</a:t>
            </a:r>
            <a:endParaRPr lang="zh-CN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50260" y="12449810"/>
            <a:ext cx="2680970" cy="1150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234" name="文本框 6"/>
          <p:cNvSpPr txBox="1"/>
          <p:nvPr/>
        </p:nvSpPr>
        <p:spPr>
          <a:xfrm>
            <a:off x="20701635" y="12731115"/>
            <a:ext cx="1968500" cy="11087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⑧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提交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endParaRPr lang="en-US" altLang="zh-CN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0" name="肘形连接符 29"/>
          <p:cNvCxnSpPr>
            <a:stCxn id="6" idx="3"/>
          </p:cNvCxnSpPr>
          <p:nvPr/>
        </p:nvCxnSpPr>
        <p:spPr>
          <a:xfrm>
            <a:off x="18731230" y="13025120"/>
            <a:ext cx="197040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32"/>
          <p:cNvCxnSpPr/>
          <p:nvPr/>
        </p:nvCxnSpPr>
        <p:spPr>
          <a:xfrm flipH="1" flipV="1">
            <a:off x="6982460" y="204724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2"/>
          <p:cNvCxnSpPr/>
          <p:nvPr/>
        </p:nvCxnSpPr>
        <p:spPr>
          <a:xfrm flipH="1" flipV="1">
            <a:off x="10035540" y="202692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10"/>
          <p:cNvSpPr/>
          <p:nvPr/>
        </p:nvSpPr>
        <p:spPr>
          <a:xfrm>
            <a:off x="2331720" y="253873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3" name="圆角矩形 11"/>
          <p:cNvSpPr/>
          <p:nvPr/>
        </p:nvSpPr>
        <p:spPr>
          <a:xfrm>
            <a:off x="5511800" y="2537460"/>
            <a:ext cx="292735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圆角矩形 12"/>
          <p:cNvSpPr/>
          <p:nvPr/>
        </p:nvSpPr>
        <p:spPr>
          <a:xfrm>
            <a:off x="8545830" y="2536190"/>
            <a:ext cx="328041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5" name="流程图: 联系 35"/>
          <p:cNvSpPr/>
          <p:nvPr/>
        </p:nvSpPr>
        <p:spPr>
          <a:xfrm>
            <a:off x="9879330" y="18173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流程图: 联系 36"/>
          <p:cNvSpPr/>
          <p:nvPr/>
        </p:nvSpPr>
        <p:spPr>
          <a:xfrm>
            <a:off x="6823076" y="18364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8" name="Straight Connector 32"/>
          <p:cNvCxnSpPr/>
          <p:nvPr/>
        </p:nvCxnSpPr>
        <p:spPr>
          <a:xfrm flipH="1" flipV="1">
            <a:off x="13288070" y="205867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25"/>
          <p:cNvSpPr/>
          <p:nvPr/>
        </p:nvSpPr>
        <p:spPr>
          <a:xfrm>
            <a:off x="12009180" y="253746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0" name="流程图: 联系 13"/>
          <p:cNvSpPr/>
          <p:nvPr/>
        </p:nvSpPr>
        <p:spPr>
          <a:xfrm>
            <a:off x="13110270" y="182689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6" name="Straight Connector 32"/>
          <p:cNvCxnSpPr/>
          <p:nvPr/>
        </p:nvCxnSpPr>
        <p:spPr>
          <a:xfrm flipH="1" flipV="1">
            <a:off x="16050320" y="204597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25"/>
          <p:cNvSpPr/>
          <p:nvPr/>
        </p:nvSpPr>
        <p:spPr>
          <a:xfrm>
            <a:off x="14803180" y="253492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8" name="流程图: 联系 13"/>
          <p:cNvSpPr/>
          <p:nvPr/>
        </p:nvSpPr>
        <p:spPr>
          <a:xfrm>
            <a:off x="15901096" y="18427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83075" y="5047615"/>
            <a:ext cx="14409420" cy="56838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5" name="肘形连接符 44"/>
          <p:cNvCxnSpPr/>
          <p:nvPr/>
        </p:nvCxnSpPr>
        <p:spPr>
          <a:xfrm rot="10800000">
            <a:off x="3587032" y="7633418"/>
            <a:ext cx="695644" cy="722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3769996" y="174688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937635" y="213741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>
            <p:custDataLst>
              <p:tags r:id="rId1"/>
            </p:custDataLst>
          </p:nvPr>
        </p:nvCxnSpPr>
        <p:spPr>
          <a:xfrm>
            <a:off x="2489200" y="1945640"/>
            <a:ext cx="1491107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2" name="文本框 2"/>
          <p:cNvSpPr txBox="1"/>
          <p:nvPr/>
        </p:nvSpPr>
        <p:spPr>
          <a:xfrm>
            <a:off x="1213485" y="11103610"/>
            <a:ext cx="1964055" cy="22180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⑨点击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框架服务申请审核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endParaRPr lang="en-US" altLang="zh-CN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9" name="Straight Connector 32"/>
          <p:cNvCxnSpPr/>
          <p:nvPr/>
        </p:nvCxnSpPr>
        <p:spPr>
          <a:xfrm flipH="1" flipV="1">
            <a:off x="6982460" y="204724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2"/>
          <p:cNvCxnSpPr/>
          <p:nvPr/>
        </p:nvCxnSpPr>
        <p:spPr>
          <a:xfrm flipH="1" flipV="1">
            <a:off x="10035540" y="202692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10"/>
          <p:cNvSpPr/>
          <p:nvPr/>
        </p:nvSpPr>
        <p:spPr>
          <a:xfrm>
            <a:off x="2331720" y="253873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3" name="圆角矩形 11"/>
          <p:cNvSpPr/>
          <p:nvPr/>
        </p:nvSpPr>
        <p:spPr>
          <a:xfrm>
            <a:off x="5511800" y="2537460"/>
            <a:ext cx="292735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圆角矩形 12"/>
          <p:cNvSpPr/>
          <p:nvPr/>
        </p:nvSpPr>
        <p:spPr>
          <a:xfrm>
            <a:off x="8545830" y="2536190"/>
            <a:ext cx="328041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5" name="流程图: 联系 35"/>
          <p:cNvSpPr/>
          <p:nvPr/>
        </p:nvSpPr>
        <p:spPr>
          <a:xfrm>
            <a:off x="9879330" y="18173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流程图: 联系 36"/>
          <p:cNvSpPr/>
          <p:nvPr/>
        </p:nvSpPr>
        <p:spPr>
          <a:xfrm>
            <a:off x="6823076" y="18364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8" name="Straight Connector 32"/>
          <p:cNvCxnSpPr/>
          <p:nvPr/>
        </p:nvCxnSpPr>
        <p:spPr>
          <a:xfrm flipH="1" flipV="1">
            <a:off x="13288070" y="205867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25"/>
          <p:cNvSpPr/>
          <p:nvPr/>
        </p:nvSpPr>
        <p:spPr>
          <a:xfrm>
            <a:off x="12009180" y="253746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0" name="流程图: 联系 13"/>
          <p:cNvSpPr/>
          <p:nvPr/>
        </p:nvSpPr>
        <p:spPr>
          <a:xfrm>
            <a:off x="13110270" y="182689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6" name="Straight Connector 32"/>
          <p:cNvCxnSpPr/>
          <p:nvPr/>
        </p:nvCxnSpPr>
        <p:spPr>
          <a:xfrm flipH="1" flipV="1">
            <a:off x="16050320" y="204597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25"/>
          <p:cNvSpPr/>
          <p:nvPr/>
        </p:nvSpPr>
        <p:spPr>
          <a:xfrm>
            <a:off x="14803180" y="253492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8" name="流程图: 联系 13"/>
          <p:cNvSpPr/>
          <p:nvPr/>
        </p:nvSpPr>
        <p:spPr>
          <a:xfrm>
            <a:off x="15901096" y="18427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5" name="肘形连接符 44"/>
          <p:cNvCxnSpPr/>
          <p:nvPr/>
        </p:nvCxnSpPr>
        <p:spPr>
          <a:xfrm rot="10800000">
            <a:off x="3587032" y="7633418"/>
            <a:ext cx="695644" cy="722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75" y="5012690"/>
            <a:ext cx="17067530" cy="7778115"/>
          </a:xfrm>
          <a:prstGeom prst="rect">
            <a:avLst/>
          </a:prstGeom>
        </p:spPr>
      </p:pic>
      <p:cxnSp>
        <p:nvCxnSpPr>
          <p:cNvPr id="30" name="肘形连接符 29"/>
          <p:cNvCxnSpPr/>
          <p:nvPr/>
        </p:nvCxnSpPr>
        <p:spPr>
          <a:xfrm>
            <a:off x="17821910" y="10527030"/>
            <a:ext cx="177990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040" y="10678795"/>
            <a:ext cx="2335530" cy="2642870"/>
          </a:xfrm>
          <a:prstGeom prst="rect">
            <a:avLst/>
          </a:prstGeom>
        </p:spPr>
      </p:pic>
      <p:cxnSp>
        <p:nvCxnSpPr>
          <p:cNvPr id="11" name="肘形连接符 10"/>
          <p:cNvCxnSpPr/>
          <p:nvPr/>
        </p:nvCxnSpPr>
        <p:spPr>
          <a:xfrm rot="10800000" flipV="1">
            <a:off x="3177540" y="11605895"/>
            <a:ext cx="81978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连接符 11"/>
          <p:cNvCxnSpPr/>
          <p:nvPr/>
        </p:nvCxnSpPr>
        <p:spPr>
          <a:xfrm>
            <a:off x="19601815" y="7142480"/>
            <a:ext cx="1162685" cy="3175"/>
          </a:xfrm>
          <a:prstGeom prst="bentConnector3">
            <a:avLst>
              <a:gd name="adj1" fmla="val 5002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6"/>
          <p:cNvSpPr txBox="1"/>
          <p:nvPr/>
        </p:nvSpPr>
        <p:spPr>
          <a:xfrm>
            <a:off x="20764500" y="6524625"/>
            <a:ext cx="2355850" cy="12077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/>
            <a:r>
              <a:rPr 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⑩输入对应的服务申请编号，点击查询。</a:t>
            </a:r>
            <a:endParaRPr lang="zh-CN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  <a:p>
            <a:pPr eaLnBrk="1" hangingPunct="1"/>
            <a:endParaRPr lang="zh-CN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20" name="流程图: 联系 36"/>
          <p:cNvSpPr/>
          <p:nvPr>
            <p:custDataLst>
              <p:tags r:id="rId4"/>
            </p:custDataLst>
          </p:nvPr>
        </p:nvSpPr>
        <p:spPr>
          <a:xfrm>
            <a:off x="3769996" y="174688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3937635" y="213741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9683095" y="10303510"/>
            <a:ext cx="3364230" cy="1311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⑪</a:t>
            </a:r>
            <a:r>
              <a:rPr 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点击审批。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861310" y="1825625"/>
            <a:ext cx="1456436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/>
          <p:cNvPicPr/>
          <p:nvPr/>
        </p:nvPicPr>
        <p:blipFill>
          <a:blip r:embed="rId2"/>
          <a:stretch>
            <a:fillRect/>
          </a:stretch>
        </p:blipFill>
        <p:spPr>
          <a:xfrm>
            <a:off x="2463800" y="3733800"/>
            <a:ext cx="20379690" cy="9982200"/>
          </a:xfrm>
          <a:prstGeom prst="rect">
            <a:avLst/>
          </a:prstGeom>
          <a:ln>
            <a:noFill/>
          </a:ln>
        </p:spPr>
      </p:pic>
      <p:sp>
        <p:nvSpPr>
          <p:cNvPr id="53253" name="文本框 8"/>
          <p:cNvSpPr txBox="1"/>
          <p:nvPr/>
        </p:nvSpPr>
        <p:spPr>
          <a:xfrm>
            <a:off x="212725" y="10461625"/>
            <a:ext cx="2393315" cy="273050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进入请购中心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-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服务中心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-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 “采购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文件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制定”菜单。</a:t>
            </a:r>
            <a:endParaRPr lang="en-US" altLang="zh-CN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665440" y="9732010"/>
            <a:ext cx="1132840" cy="5207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255" name="文本框 14"/>
          <p:cNvSpPr txBox="1"/>
          <p:nvPr/>
        </p:nvSpPr>
        <p:spPr>
          <a:xfrm>
            <a:off x="633095" y="8992938"/>
            <a:ext cx="2464068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制定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1" name="肘形连接符 30"/>
          <p:cNvCxnSpPr>
            <a:stCxn id="13" idx="0"/>
          </p:cNvCxnSpPr>
          <p:nvPr/>
        </p:nvCxnSpPr>
        <p:spPr>
          <a:xfrm rot="16200000" flipV="1">
            <a:off x="11767964" y="268832"/>
            <a:ext cx="455194" cy="18472100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2"/>
          <p:cNvCxnSpPr/>
          <p:nvPr/>
        </p:nvCxnSpPr>
        <p:spPr>
          <a:xfrm flipV="1">
            <a:off x="3851910" y="183896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H="1" flipV="1">
            <a:off x="10060940" y="187452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圆角矩形 10"/>
          <p:cNvSpPr/>
          <p:nvPr/>
        </p:nvSpPr>
        <p:spPr>
          <a:xfrm>
            <a:off x="2357120" y="238633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3" name="圆角矩形 11"/>
          <p:cNvSpPr/>
          <p:nvPr/>
        </p:nvSpPr>
        <p:spPr>
          <a:xfrm>
            <a:off x="5553710" y="2385060"/>
            <a:ext cx="292481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圆角矩形 12"/>
          <p:cNvSpPr/>
          <p:nvPr/>
        </p:nvSpPr>
        <p:spPr>
          <a:xfrm>
            <a:off x="8571230" y="2383790"/>
            <a:ext cx="330200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5" name="流程图: 联系 35"/>
          <p:cNvSpPr/>
          <p:nvPr/>
        </p:nvSpPr>
        <p:spPr>
          <a:xfrm>
            <a:off x="9904730" y="16865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流程图: 联系 37"/>
          <p:cNvSpPr/>
          <p:nvPr/>
        </p:nvSpPr>
        <p:spPr>
          <a:xfrm>
            <a:off x="3670936" y="16903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8" name="Straight Connector 32"/>
          <p:cNvCxnSpPr/>
          <p:nvPr/>
        </p:nvCxnSpPr>
        <p:spPr>
          <a:xfrm flipH="1" flipV="1">
            <a:off x="13313470" y="190627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25"/>
          <p:cNvSpPr/>
          <p:nvPr/>
        </p:nvSpPr>
        <p:spPr>
          <a:xfrm>
            <a:off x="12034580" y="238506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0" name="流程图: 联系 13"/>
          <p:cNvSpPr/>
          <p:nvPr/>
        </p:nvSpPr>
        <p:spPr>
          <a:xfrm>
            <a:off x="13135670" y="165290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6" name="Straight Connector 32"/>
          <p:cNvCxnSpPr/>
          <p:nvPr/>
        </p:nvCxnSpPr>
        <p:spPr>
          <a:xfrm flipH="1" flipV="1">
            <a:off x="16075720" y="189357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25"/>
          <p:cNvSpPr/>
          <p:nvPr/>
        </p:nvSpPr>
        <p:spPr>
          <a:xfrm>
            <a:off x="14828580" y="238252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8" name="流程图: 联系 13"/>
          <p:cNvSpPr/>
          <p:nvPr/>
        </p:nvSpPr>
        <p:spPr>
          <a:xfrm>
            <a:off x="15926496" y="16903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310" y="9372600"/>
            <a:ext cx="3047365" cy="4058920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rot="10800000" flipV="1">
            <a:off x="2463800" y="11106150"/>
            <a:ext cx="39751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4"/>
            </p:custDataLst>
          </p:nvPr>
        </p:nvSpPr>
        <p:spPr>
          <a:xfrm>
            <a:off x="6866891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7034530" y="200787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5345" y="10752455"/>
            <a:ext cx="13073380" cy="2199005"/>
          </a:xfrm>
          <a:prstGeom prst="rect">
            <a:avLst/>
          </a:prstGeom>
        </p:spPr>
      </p:pic>
      <p:pic>
        <p:nvPicPr>
          <p:cNvPr id="6" name="图片 5" descr="C:/Users/Lenovo/Desktop/0227/框架文件制度.png框架文件制度"/>
          <p:cNvPicPr>
            <a:picLocks noChangeAspect="1"/>
          </p:cNvPicPr>
          <p:nvPr/>
        </p:nvPicPr>
        <p:blipFill>
          <a:blip r:embed="rId2"/>
          <a:srcRect l="4" r="4"/>
          <a:stretch>
            <a:fillRect/>
          </a:stretch>
        </p:blipFill>
        <p:spPr>
          <a:xfrm>
            <a:off x="4665345" y="3895090"/>
            <a:ext cx="13137515" cy="78193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直接连接符 22"/>
          <p:cNvCxnSpPr/>
          <p:nvPr>
            <p:custDataLst>
              <p:tags r:id="rId3"/>
            </p:custDataLst>
          </p:nvPr>
        </p:nvCxnSpPr>
        <p:spPr>
          <a:xfrm>
            <a:off x="2664460" y="1804035"/>
            <a:ext cx="14761210" cy="5651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4665112" y="4683391"/>
            <a:ext cx="2213810" cy="57738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80" name="文本框 9"/>
          <p:cNvSpPr txBox="1"/>
          <p:nvPr/>
        </p:nvSpPr>
        <p:spPr>
          <a:xfrm>
            <a:off x="493395" y="4150360"/>
            <a:ext cx="1971675" cy="1557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填写竞价单报价起始时间等信息。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54282" name="文本框 11"/>
          <p:cNvSpPr txBox="1"/>
          <p:nvPr/>
        </p:nvSpPr>
        <p:spPr>
          <a:xfrm>
            <a:off x="833755" y="12209849"/>
            <a:ext cx="3292476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点击保存。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4" name="Straight Connector 32"/>
          <p:cNvCxnSpPr/>
          <p:nvPr/>
        </p:nvCxnSpPr>
        <p:spPr>
          <a:xfrm flipV="1">
            <a:off x="3851910" y="186055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/>
          <p:cNvCxnSpPr/>
          <p:nvPr/>
        </p:nvCxnSpPr>
        <p:spPr>
          <a:xfrm flipH="1" flipV="1">
            <a:off x="10060940" y="189611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圆角矩形 10"/>
          <p:cNvSpPr/>
          <p:nvPr/>
        </p:nvSpPr>
        <p:spPr>
          <a:xfrm>
            <a:off x="2357120" y="240792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8" name="圆角矩形 11"/>
          <p:cNvSpPr/>
          <p:nvPr/>
        </p:nvSpPr>
        <p:spPr>
          <a:xfrm>
            <a:off x="5558790" y="240665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9" name="圆角矩形 12"/>
          <p:cNvSpPr/>
          <p:nvPr/>
        </p:nvSpPr>
        <p:spPr>
          <a:xfrm>
            <a:off x="8571230" y="2405380"/>
            <a:ext cx="315234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0" name="流程图: 联系 35"/>
          <p:cNvSpPr/>
          <p:nvPr/>
        </p:nvSpPr>
        <p:spPr>
          <a:xfrm>
            <a:off x="9904730" y="16865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流程图: 联系 37"/>
          <p:cNvSpPr/>
          <p:nvPr/>
        </p:nvSpPr>
        <p:spPr>
          <a:xfrm>
            <a:off x="3670936" y="171196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3" name="Straight Connector 32"/>
          <p:cNvCxnSpPr/>
          <p:nvPr/>
        </p:nvCxnSpPr>
        <p:spPr>
          <a:xfrm flipH="1" flipV="1">
            <a:off x="13313470" y="192786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25"/>
          <p:cNvSpPr/>
          <p:nvPr/>
        </p:nvSpPr>
        <p:spPr>
          <a:xfrm>
            <a:off x="12034580" y="240665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5" name="流程图: 联系 13"/>
          <p:cNvSpPr/>
          <p:nvPr/>
        </p:nvSpPr>
        <p:spPr>
          <a:xfrm>
            <a:off x="13135670" y="169608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6" name="Straight Connector 32"/>
          <p:cNvCxnSpPr/>
          <p:nvPr/>
        </p:nvCxnSpPr>
        <p:spPr>
          <a:xfrm flipH="1" flipV="1">
            <a:off x="16075720" y="191516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圆角矩形 25"/>
          <p:cNvSpPr/>
          <p:nvPr/>
        </p:nvSpPr>
        <p:spPr>
          <a:xfrm>
            <a:off x="14828580" y="240411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8" name="流程图: 联系 13"/>
          <p:cNvSpPr/>
          <p:nvPr/>
        </p:nvSpPr>
        <p:spPr>
          <a:xfrm>
            <a:off x="15926496" y="17119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6" name="肘形连接符 32"/>
          <p:cNvCxnSpPr>
            <a:stCxn id="3" idx="1"/>
          </p:cNvCxnSpPr>
          <p:nvPr/>
        </p:nvCxnSpPr>
        <p:spPr>
          <a:xfrm rot="10800000" flipV="1">
            <a:off x="2225675" y="4972050"/>
            <a:ext cx="243967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6181090" y="7447915"/>
            <a:ext cx="10476865" cy="6426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8" name="文本框 9"/>
          <p:cNvSpPr txBox="1"/>
          <p:nvPr/>
        </p:nvSpPr>
        <p:spPr>
          <a:xfrm>
            <a:off x="19509105" y="6336030"/>
            <a:ext cx="4262120" cy="3086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竞价时间间隔周期系统默认不少于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天，如遇紧急需求，需求用户上传说明文件，经上级物资管理部门审核同意后，竞价应答时间可少于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天，但不少于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1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天（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24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小时）。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77" name="肘形连接符 32"/>
          <p:cNvCxnSpPr/>
          <p:nvPr/>
        </p:nvCxnSpPr>
        <p:spPr>
          <a:xfrm>
            <a:off x="16657955" y="7842885"/>
            <a:ext cx="2851150" cy="3175"/>
          </a:xfrm>
          <a:prstGeom prst="bentConnector3">
            <a:avLst>
              <a:gd name="adj1" fmla="val 50022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8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33" name="肘形连接符 32"/>
          <p:cNvCxnSpPr/>
          <p:nvPr/>
        </p:nvCxnSpPr>
        <p:spPr>
          <a:xfrm rot="10800000" flipV="1">
            <a:off x="3044190" y="12482195"/>
            <a:ext cx="6702425" cy="3175"/>
          </a:xfrm>
          <a:prstGeom prst="bentConnector3">
            <a:avLst>
              <a:gd name="adj1" fmla="val 4999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9904730" y="12001500"/>
            <a:ext cx="1166495" cy="7302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21" name="流程图: 联系 36"/>
          <p:cNvSpPr/>
          <p:nvPr>
            <p:custDataLst>
              <p:tags r:id="rId4"/>
            </p:custDataLst>
          </p:nvPr>
        </p:nvSpPr>
        <p:spPr>
          <a:xfrm>
            <a:off x="6787516" y="16617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2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6955155" y="20523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4015" y="8336280"/>
            <a:ext cx="674624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42435" y="3988435"/>
            <a:ext cx="14951075" cy="8895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554605" y="1933575"/>
            <a:ext cx="1487106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1" name="文本框 11"/>
          <p:cNvSpPr txBox="1"/>
          <p:nvPr/>
        </p:nvSpPr>
        <p:spPr>
          <a:xfrm>
            <a:off x="1379220" y="5083810"/>
            <a:ext cx="2863215" cy="539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⑤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填写需求清单。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66180" y="5053330"/>
            <a:ext cx="2352675" cy="6496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304" name="文本框 5"/>
          <p:cNvSpPr txBox="1"/>
          <p:nvPr/>
        </p:nvSpPr>
        <p:spPr>
          <a:xfrm>
            <a:off x="1379220" y="10930890"/>
            <a:ext cx="2864485" cy="14319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⑥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保存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，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完成竞价单制定。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8" name="肘形连接符 27"/>
          <p:cNvCxnSpPr/>
          <p:nvPr/>
        </p:nvCxnSpPr>
        <p:spPr>
          <a:xfrm rot="10800000" flipV="1">
            <a:off x="4243070" y="11446510"/>
            <a:ext cx="6186805" cy="3175"/>
          </a:xfrm>
          <a:prstGeom prst="bentConnector3">
            <a:avLst>
              <a:gd name="adj1" fmla="val 4999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0488295" y="11054715"/>
            <a:ext cx="1329690" cy="7899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3" name="肘形连接符 32"/>
          <p:cNvCxnSpPr/>
          <p:nvPr/>
        </p:nvCxnSpPr>
        <p:spPr>
          <a:xfrm rot="10800000" flipV="1">
            <a:off x="4023360" y="5287010"/>
            <a:ext cx="224155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4" name="圆角矩形 11"/>
          <p:cNvSpPr/>
          <p:nvPr/>
        </p:nvSpPr>
        <p:spPr>
          <a:xfrm>
            <a:off x="5537200" y="249301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5" name="圆角矩形 12"/>
          <p:cNvSpPr/>
          <p:nvPr/>
        </p:nvSpPr>
        <p:spPr>
          <a:xfrm>
            <a:off x="8571230" y="2491740"/>
            <a:ext cx="330454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0" name="流程图: 联系 35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3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5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6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8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文本框 5"/>
          <p:cNvSpPr txBox="1"/>
          <p:nvPr/>
        </p:nvSpPr>
        <p:spPr>
          <a:xfrm>
            <a:off x="20274915" y="6582410"/>
            <a:ext cx="3188335" cy="1878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报价方式为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单价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或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总价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时，填写服务限价及数量。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61" name="肘形连接符 60"/>
          <p:cNvCxnSpPr/>
          <p:nvPr/>
        </p:nvCxnSpPr>
        <p:spPr>
          <a:xfrm>
            <a:off x="18145125" y="7514590"/>
            <a:ext cx="2129790" cy="3175"/>
          </a:xfrm>
          <a:prstGeom prst="bentConnector3">
            <a:avLst>
              <a:gd name="adj1" fmla="val 5003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6837046" y="17983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4685" y="21888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5580" y="3415030"/>
            <a:ext cx="9662795" cy="55943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990" y="5967095"/>
            <a:ext cx="3911600" cy="23844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7742555"/>
            <a:ext cx="11017250" cy="54546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356080" y="5286375"/>
            <a:ext cx="8226425" cy="37230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⑩双击要添加的执行人，会出现在右侧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用户列表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中，确定后，完成添加。节点可删除，但至少需保留一个。最多可添加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个节点。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确认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，保存用户信息。然后关闭对话框。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18990" y="9916795"/>
            <a:ext cx="5513070" cy="1895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⑪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在框架服务申请审批页面点击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保存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后出现该审批流的执行人。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9" name="直接箭头连接符 8"/>
          <p:cNvCxnSpPr>
            <a:stCxn id="18" idx="3"/>
          </p:cNvCxnSpPr>
          <p:nvPr/>
        </p:nvCxnSpPr>
        <p:spPr>
          <a:xfrm>
            <a:off x="12398375" y="6212205"/>
            <a:ext cx="180340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10181590" y="10559415"/>
            <a:ext cx="196088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2281555" y="1678305"/>
            <a:ext cx="10688955" cy="952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2"/>
          <p:cNvCxnSpPr/>
          <p:nvPr>
            <p:custDataLst>
              <p:tags r:id="rId5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6330315" y="17265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8981440" y="174498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10"/>
          <p:cNvSpPr/>
          <p:nvPr>
            <p:custDataLst>
              <p:tags r:id="rId8"/>
            </p:custDataLst>
          </p:nvPr>
        </p:nvSpPr>
        <p:spPr>
          <a:xfrm>
            <a:off x="2192655" y="2150110"/>
            <a:ext cx="2320290" cy="972185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2" name="圆角矩形 11"/>
          <p:cNvSpPr/>
          <p:nvPr>
            <p:custDataLst>
              <p:tags r:id="rId9"/>
            </p:custDataLst>
          </p:nvPr>
        </p:nvSpPr>
        <p:spPr>
          <a:xfrm>
            <a:off x="5084445" y="2149475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33" name="圆角矩形 12"/>
          <p:cNvSpPr/>
          <p:nvPr>
            <p:custDataLst>
              <p:tags r:id="rId10"/>
            </p:custDataLst>
          </p:nvPr>
        </p:nvSpPr>
        <p:spPr>
          <a:xfrm>
            <a:off x="7836535" y="214820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4" name="流程图: 联系 35"/>
          <p:cNvSpPr/>
          <p:nvPr>
            <p:custDataLst>
              <p:tags r:id="rId11"/>
            </p:custDataLst>
          </p:nvPr>
        </p:nvSpPr>
        <p:spPr>
          <a:xfrm>
            <a:off x="883094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流程图: 联系 36"/>
          <p:cNvSpPr/>
          <p:nvPr>
            <p:custDataLst>
              <p:tags r:id="rId12"/>
            </p:custDataLst>
          </p:nvPr>
        </p:nvSpPr>
        <p:spPr>
          <a:xfrm>
            <a:off x="6190615" y="154495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流程图: 联系 37"/>
          <p:cNvSpPr/>
          <p:nvPr>
            <p:custDataLst>
              <p:tags r:id="rId13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圆角矩形 12"/>
          <p:cNvSpPr/>
          <p:nvPr>
            <p:custDataLst>
              <p:tags r:id="rId14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6" name="流程图: 联系 35"/>
          <p:cNvSpPr/>
          <p:nvPr>
            <p:custDataLst>
              <p:tags r:id="rId15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1" name="Straight Connector 32"/>
          <p:cNvCxnSpPr/>
          <p:nvPr>
            <p:custDataLst>
              <p:tags r:id="rId16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4605" y="4073525"/>
            <a:ext cx="17601565" cy="4586605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554605" y="1933575"/>
            <a:ext cx="1487106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1" name="文本框 11"/>
          <p:cNvSpPr txBox="1"/>
          <p:nvPr/>
        </p:nvSpPr>
        <p:spPr>
          <a:xfrm>
            <a:off x="761365" y="5103495"/>
            <a:ext cx="1431290" cy="1478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⑤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点击模板下载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07230" y="5283200"/>
            <a:ext cx="1379220" cy="6496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3" name="肘形连接符 32"/>
          <p:cNvCxnSpPr/>
          <p:nvPr/>
        </p:nvCxnSpPr>
        <p:spPr>
          <a:xfrm rot="10800000" flipV="1">
            <a:off x="2265680" y="5606415"/>
            <a:ext cx="224155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4" name="圆角矩形 11"/>
          <p:cNvSpPr/>
          <p:nvPr/>
        </p:nvSpPr>
        <p:spPr>
          <a:xfrm>
            <a:off x="5537200" y="249301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5" name="圆角矩形 12"/>
          <p:cNvSpPr/>
          <p:nvPr/>
        </p:nvSpPr>
        <p:spPr>
          <a:xfrm>
            <a:off x="8571230" y="2491740"/>
            <a:ext cx="330454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0" name="流程图: 联系 35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3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5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6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8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文本框 5"/>
          <p:cNvSpPr txBox="1"/>
          <p:nvPr/>
        </p:nvSpPr>
        <p:spPr>
          <a:xfrm>
            <a:off x="20761325" y="8887460"/>
            <a:ext cx="3188335" cy="1878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注意：从第四行算起，限制每次导入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500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条数据，请勿修改模板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6837046" y="17983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4685" y="21888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3058795" y="8371840"/>
          <a:ext cx="17097375" cy="3275965"/>
        </p:xfrm>
        <a:graphic>
          <a:graphicData uri="http://schemas.openxmlformats.org/drawingml/2006/table">
            <a:tbl>
              <a:tblPr/>
              <a:tblGrid>
                <a:gridCol w="1511300"/>
                <a:gridCol w="6007735"/>
                <a:gridCol w="4789170"/>
                <a:gridCol w="4789170"/>
              </a:tblGrid>
              <a:tr h="1318260">
                <a:tc>
                  <a:txBody>
                    <a:bodyPr/>
                    <a:p>
                      <a:pPr algn="l" fontAlgn="ctr"/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字段名称</a:t>
                      </a:r>
                      <a:endParaRPr lang="zh-CN" altLang="en-US" sz="2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服务内容</a:t>
                      </a:r>
                      <a:endParaRPr lang="zh-CN" altLang="en-US" sz="2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单项服务限价</a:t>
                      </a: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r>
                        <a:rPr lang="en-US" altLang="zh-CN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)/</a:t>
                      </a:r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含税价</a:t>
                      </a:r>
                      <a:endParaRPr lang="zh-CN" altLang="en-US" sz="2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00CCFF"/>
                    </a:solidFill>
                  </a:tcPr>
                </a:tc>
              </a:tr>
              <a:tr h="996315">
                <a:tc>
                  <a:txBody>
                    <a:bodyPr/>
                    <a:p>
                      <a:pPr algn="l" fontAlgn="ctr"/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填写说明</a:t>
                      </a:r>
                      <a:endParaRPr lang="zh-CN" altLang="en-US" sz="2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填写限制</a:t>
                      </a:r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个字符以内，支持数字、字母、汉字、英文符号“</a:t>
                      </a:r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-”“</a:t>
                      </a:r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（）”“</a:t>
                      </a:r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/”</a:t>
                      </a:r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。</a:t>
                      </a:r>
                      <a:endParaRPr lang="zh-CN" altLang="en-US" sz="24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填写限制</a:t>
                      </a:r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个字符以内，例如人</a:t>
                      </a:r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天、个等。</a:t>
                      </a:r>
                      <a:endParaRPr lang="zh-CN" altLang="en-US" sz="24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zh-CN" altLang="en-US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支持输入数字，限制输入</a:t>
                      </a:r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0-999999999.99</a:t>
                      </a:r>
                      <a:endParaRPr lang="en-US" altLang="zh-CN" sz="24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1390">
                <a:tc>
                  <a:txBody>
                    <a:bodyPr/>
                    <a:p>
                      <a:pPr algn="l" fontAlgn="b"/>
                      <a:r>
                        <a:rPr lang="zh-CN" altLang="en-US" sz="24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是否必填</a:t>
                      </a:r>
                      <a:endParaRPr lang="zh-CN" altLang="en-US" sz="24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24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Y</a:t>
                      </a:r>
                      <a:endParaRPr lang="en-US" altLang="zh-CN" sz="24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 fontAlgn="b"/>
                      <a:r>
                        <a:rPr lang="en-US" altLang="zh-CN" sz="2400" b="0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</a:t>
                      </a:r>
                      <a:endParaRPr lang="en-US" altLang="zh-CN" sz="2400" b="0" i="0">
                        <a:solidFill>
                          <a:srgbClr val="FF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667" marR="6667" marT="6667" marB="0" anchor="b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1005" y="4382135"/>
            <a:ext cx="14017625" cy="8419465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554605" y="1933575"/>
            <a:ext cx="1487106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1" name="文本框 11"/>
          <p:cNvSpPr txBox="1"/>
          <p:nvPr/>
        </p:nvSpPr>
        <p:spPr>
          <a:xfrm>
            <a:off x="906145" y="6068060"/>
            <a:ext cx="2416810" cy="11772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⑥点击导入，上传导入的模板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2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4" name="圆角矩形 11"/>
          <p:cNvSpPr/>
          <p:nvPr/>
        </p:nvSpPr>
        <p:spPr>
          <a:xfrm>
            <a:off x="5537200" y="249301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5" name="圆角矩形 12"/>
          <p:cNvSpPr/>
          <p:nvPr/>
        </p:nvSpPr>
        <p:spPr>
          <a:xfrm>
            <a:off x="8571230" y="2491740"/>
            <a:ext cx="330454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0" name="流程图: 联系 35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3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5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6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8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6837046" y="17983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4685" y="21888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肘形连接符 7"/>
          <p:cNvCxnSpPr/>
          <p:nvPr/>
        </p:nvCxnSpPr>
        <p:spPr>
          <a:xfrm rot="10800000" flipV="1">
            <a:off x="3851275" y="6578600"/>
            <a:ext cx="2985135" cy="3175"/>
          </a:xfrm>
          <a:prstGeom prst="bentConnector3">
            <a:avLst>
              <a:gd name="adj1" fmla="val 49989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6877050" y="6068060"/>
            <a:ext cx="1329690" cy="7899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56645" y="9377045"/>
            <a:ext cx="1329690" cy="7899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肘形连接符 17"/>
          <p:cNvCxnSpPr>
            <a:stCxn id="13" idx="3"/>
          </p:cNvCxnSpPr>
          <p:nvPr/>
        </p:nvCxnSpPr>
        <p:spPr>
          <a:xfrm>
            <a:off x="12586335" y="9772015"/>
            <a:ext cx="334010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15926435" y="9377045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</a:rPr>
              <a:t>⑦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上传完毕点击确定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926955" y="11015345"/>
            <a:ext cx="1329690" cy="78994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肘形连接符 20"/>
          <p:cNvCxnSpPr/>
          <p:nvPr/>
        </p:nvCxnSpPr>
        <p:spPr>
          <a:xfrm>
            <a:off x="11256645" y="11563985"/>
            <a:ext cx="334010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14695805" y="11283315"/>
            <a:ext cx="8128000" cy="1343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⑧点击保存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0675" y="4105275"/>
            <a:ext cx="15803245" cy="85553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2554605" y="1933575"/>
            <a:ext cx="1487106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1" name="文本框 11"/>
          <p:cNvSpPr txBox="1"/>
          <p:nvPr/>
        </p:nvSpPr>
        <p:spPr>
          <a:xfrm>
            <a:off x="534035" y="5433695"/>
            <a:ext cx="26441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⑤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填写需求清单。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11315" y="5327650"/>
            <a:ext cx="1637030" cy="62801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5304" name="文本框 5"/>
          <p:cNvSpPr txBox="1"/>
          <p:nvPr/>
        </p:nvSpPr>
        <p:spPr>
          <a:xfrm>
            <a:off x="677545" y="11388725"/>
            <a:ext cx="264541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⑥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保存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，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完成竞价单制定。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8" name="肘形连接符 27"/>
          <p:cNvCxnSpPr/>
          <p:nvPr/>
        </p:nvCxnSpPr>
        <p:spPr>
          <a:xfrm rot="10800000">
            <a:off x="3178175" y="12070715"/>
            <a:ext cx="7357110" cy="3175"/>
          </a:xfrm>
          <a:prstGeom prst="bentConnector3">
            <a:avLst>
              <a:gd name="adj1" fmla="val 49991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0806430" y="11478260"/>
            <a:ext cx="1228090" cy="8813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3" name="肘形连接符 32"/>
          <p:cNvCxnSpPr/>
          <p:nvPr/>
        </p:nvCxnSpPr>
        <p:spPr>
          <a:xfrm rot="10800000" flipV="1">
            <a:off x="2860675" y="5646420"/>
            <a:ext cx="385064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4" name="圆角矩形 11"/>
          <p:cNvSpPr/>
          <p:nvPr/>
        </p:nvSpPr>
        <p:spPr>
          <a:xfrm>
            <a:off x="5537200" y="249301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5" name="圆角矩形 12"/>
          <p:cNvSpPr/>
          <p:nvPr/>
        </p:nvSpPr>
        <p:spPr>
          <a:xfrm>
            <a:off x="8571230" y="2491740"/>
            <a:ext cx="330454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0" name="流程图: 联系 35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3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55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6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8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文本框 5"/>
          <p:cNvSpPr txBox="1"/>
          <p:nvPr/>
        </p:nvSpPr>
        <p:spPr>
          <a:xfrm>
            <a:off x="20742275" y="7374890"/>
            <a:ext cx="294386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报价方式为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折扣率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时，填写预估含税单价及数量。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61" name="肘形连接符 60"/>
          <p:cNvCxnSpPr>
            <a:endCxn id="60" idx="1"/>
          </p:cNvCxnSpPr>
          <p:nvPr/>
        </p:nvCxnSpPr>
        <p:spPr>
          <a:xfrm>
            <a:off x="18535015" y="8279130"/>
            <a:ext cx="220726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6837046" y="17983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4685" y="21888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6278860" y="11485245"/>
            <a:ext cx="5467350" cy="1175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注意：模板下载导入与前者雷同。</a:t>
            </a:r>
            <a:endParaRPr lang="zh-CN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603500" y="1933575"/>
            <a:ext cx="1482217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0" y="4366895"/>
            <a:ext cx="20276185" cy="7906385"/>
          </a:xfrm>
          <a:prstGeom prst="rect">
            <a:avLst/>
          </a:prstGeom>
        </p:spPr>
      </p:pic>
      <p:sp>
        <p:nvSpPr>
          <p:cNvPr id="56327" name="文本框 7"/>
          <p:cNvSpPr txBox="1"/>
          <p:nvPr/>
        </p:nvSpPr>
        <p:spPr>
          <a:xfrm>
            <a:off x="397510" y="9779000"/>
            <a:ext cx="1884045" cy="2047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⑦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框架采购文件制定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endParaRPr lang="en-US" altLang="zh-CN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2" name="圆角矩形 11"/>
          <p:cNvSpPr/>
          <p:nvPr/>
        </p:nvSpPr>
        <p:spPr>
          <a:xfrm>
            <a:off x="5537200" y="249301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smtClean="0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3" name="圆角矩形 12"/>
          <p:cNvSpPr/>
          <p:nvPr/>
        </p:nvSpPr>
        <p:spPr>
          <a:xfrm>
            <a:off x="8571230" y="2491740"/>
            <a:ext cx="335788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6" name="流程图: 联系 35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9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1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2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4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8806815"/>
            <a:ext cx="3190240" cy="3991610"/>
          </a:xfrm>
          <a:prstGeom prst="rect">
            <a:avLst/>
          </a:prstGeom>
        </p:spPr>
      </p:pic>
      <p:cxnSp>
        <p:nvCxnSpPr>
          <p:cNvPr id="81" name="肘形连接符 80"/>
          <p:cNvCxnSpPr/>
          <p:nvPr/>
        </p:nvCxnSpPr>
        <p:spPr>
          <a:xfrm rot="10800000" flipV="1">
            <a:off x="1967230" y="10634980"/>
            <a:ext cx="1113790" cy="3175"/>
          </a:xfrm>
          <a:prstGeom prst="bentConnector3">
            <a:avLst>
              <a:gd name="adj1" fmla="val 49943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80" name="矩形 79"/>
          <p:cNvSpPr/>
          <p:nvPr/>
        </p:nvSpPr>
        <p:spPr>
          <a:xfrm>
            <a:off x="3082290" y="10260965"/>
            <a:ext cx="2326640" cy="753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8" name="肘形连接符 7"/>
          <p:cNvCxnSpPr/>
          <p:nvPr/>
        </p:nvCxnSpPr>
        <p:spPr>
          <a:xfrm rot="16200000">
            <a:off x="20690840" y="10304145"/>
            <a:ext cx="1254125" cy="3175"/>
          </a:xfrm>
          <a:prstGeom prst="bentConnector3">
            <a:avLst>
              <a:gd name="adj1" fmla="val 4997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"/>
          <p:cNvSpPr txBox="1"/>
          <p:nvPr/>
        </p:nvSpPr>
        <p:spPr>
          <a:xfrm>
            <a:off x="20087590" y="8806815"/>
            <a:ext cx="24650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⑧</a:t>
            </a:r>
            <a:r>
              <a:rPr 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提交审核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endParaRPr lang="en-US" altLang="zh-CN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0" name="流程图: 联系 36"/>
          <p:cNvSpPr/>
          <p:nvPr>
            <p:custDataLst>
              <p:tags r:id="rId4"/>
            </p:custDataLst>
          </p:nvPr>
        </p:nvSpPr>
        <p:spPr>
          <a:xfrm>
            <a:off x="6915786" y="181292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7083425" y="220345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603500" y="1933575"/>
            <a:ext cx="1482217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2" name="圆角矩形 11"/>
          <p:cNvSpPr/>
          <p:nvPr/>
        </p:nvSpPr>
        <p:spPr>
          <a:xfrm>
            <a:off x="5537200" y="249301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smtClean="0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3" name="圆角矩形 12"/>
          <p:cNvSpPr/>
          <p:nvPr/>
        </p:nvSpPr>
        <p:spPr>
          <a:xfrm>
            <a:off x="8571230" y="2491740"/>
            <a:ext cx="335788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6" name="流程图: 联系 35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9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1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2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4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2"/>
            </p:custDataLst>
          </p:nvPr>
        </p:nvSpPr>
        <p:spPr>
          <a:xfrm>
            <a:off x="6915786" y="181292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7083425" y="220345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0" y="3688080"/>
            <a:ext cx="19993610" cy="76282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060" y="7420610"/>
            <a:ext cx="2883535" cy="31369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4625" y="7613015"/>
            <a:ext cx="7534275" cy="493649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0754340" y="9762490"/>
            <a:ext cx="1481455" cy="795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1808460" y="11593195"/>
            <a:ext cx="1076960" cy="6800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6598900" y="10186035"/>
            <a:ext cx="397256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599440" y="8434705"/>
            <a:ext cx="2004060" cy="27489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⑨在审批账号下点击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框架采购文件审核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进入审核页面。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H="1">
            <a:off x="2603500" y="8989060"/>
            <a:ext cx="41910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3096875" y="8989060"/>
            <a:ext cx="297878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⑩点击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审核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按钮，跳出审核对话框，点击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通过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2673985" y="1760855"/>
            <a:ext cx="14751685" cy="1333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210" y="3725545"/>
            <a:ext cx="15396845" cy="9641205"/>
          </a:xfrm>
          <a:prstGeom prst="rect">
            <a:avLst/>
          </a:prstGeom>
        </p:spPr>
      </p:pic>
      <p:sp>
        <p:nvSpPr>
          <p:cNvPr id="56325" name="文本框 1"/>
          <p:cNvSpPr txBox="1"/>
          <p:nvPr/>
        </p:nvSpPr>
        <p:spPr>
          <a:xfrm>
            <a:off x="1159510" y="10874375"/>
            <a:ext cx="246507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⑪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在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采购文件制定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菜单，查看所有竞价单信息。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56326" name="文本框 6"/>
          <p:cNvSpPr txBox="1"/>
          <p:nvPr/>
        </p:nvSpPr>
        <p:spPr>
          <a:xfrm>
            <a:off x="20252055" y="10936772"/>
            <a:ext cx="2271562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审核状态。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4" name="肘形连接符 33"/>
          <p:cNvCxnSpPr>
            <a:stCxn id="80" idx="3"/>
          </p:cNvCxnSpPr>
          <p:nvPr/>
        </p:nvCxnSpPr>
        <p:spPr>
          <a:xfrm flipV="1">
            <a:off x="12630785" y="9705975"/>
            <a:ext cx="911225" cy="1499870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2"/>
          <p:cNvCxnSpPr/>
          <p:nvPr/>
        </p:nvCxnSpPr>
        <p:spPr>
          <a:xfrm flipV="1">
            <a:off x="3851910" y="177419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H="1" flipV="1">
            <a:off x="10060940" y="180975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圆角矩形 10"/>
          <p:cNvSpPr/>
          <p:nvPr/>
        </p:nvSpPr>
        <p:spPr>
          <a:xfrm>
            <a:off x="2357120" y="232156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2" name="圆角矩形 11"/>
          <p:cNvSpPr/>
          <p:nvPr/>
        </p:nvSpPr>
        <p:spPr>
          <a:xfrm>
            <a:off x="5537200" y="2320290"/>
            <a:ext cx="292735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smtClean="0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3" name="圆角矩形 12"/>
          <p:cNvSpPr/>
          <p:nvPr/>
        </p:nvSpPr>
        <p:spPr>
          <a:xfrm>
            <a:off x="8571230" y="2319020"/>
            <a:ext cx="335788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6" name="流程图: 联系 35"/>
          <p:cNvSpPr/>
          <p:nvPr/>
        </p:nvSpPr>
        <p:spPr>
          <a:xfrm>
            <a:off x="9904730" y="16002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流程图: 联系 37"/>
          <p:cNvSpPr/>
          <p:nvPr/>
        </p:nvSpPr>
        <p:spPr>
          <a:xfrm>
            <a:off x="3670936" y="162560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9" name="Straight Connector 32"/>
          <p:cNvCxnSpPr/>
          <p:nvPr/>
        </p:nvCxnSpPr>
        <p:spPr>
          <a:xfrm flipH="1" flipV="1">
            <a:off x="13313470" y="184150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圆角矩形 25"/>
          <p:cNvSpPr/>
          <p:nvPr/>
        </p:nvSpPr>
        <p:spPr>
          <a:xfrm>
            <a:off x="12034580" y="232029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1" name="流程图: 联系 13"/>
          <p:cNvSpPr/>
          <p:nvPr/>
        </p:nvSpPr>
        <p:spPr>
          <a:xfrm>
            <a:off x="13135670" y="160972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2" name="Straight Connector 32"/>
          <p:cNvCxnSpPr/>
          <p:nvPr/>
        </p:nvCxnSpPr>
        <p:spPr>
          <a:xfrm flipH="1" flipV="1">
            <a:off x="16075720" y="182880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25"/>
          <p:cNvSpPr/>
          <p:nvPr/>
        </p:nvSpPr>
        <p:spPr>
          <a:xfrm>
            <a:off x="14828580" y="231775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4" name="流程图: 联系 13"/>
          <p:cNvSpPr/>
          <p:nvPr/>
        </p:nvSpPr>
        <p:spPr>
          <a:xfrm>
            <a:off x="15926496" y="162560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11246485" y="10953115"/>
            <a:ext cx="1384300" cy="5054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61600" y="6395720"/>
            <a:ext cx="6289040" cy="3293745"/>
          </a:xfrm>
          <a:prstGeom prst="rect">
            <a:avLst/>
          </a:prstGeom>
          <a:noFill/>
          <a:ln w="9525">
            <a:solidFill>
              <a:srgbClr val="11B1AB"/>
            </a:solidFill>
            <a:miter lim="800000"/>
            <a:headEnd/>
            <a:tailEnd/>
          </a:ln>
          <a:effectLst/>
        </p:spPr>
      </p:pic>
      <p:cxnSp>
        <p:nvCxnSpPr>
          <p:cNvPr id="81" name="肘形连接符 80"/>
          <p:cNvCxnSpPr/>
          <p:nvPr/>
        </p:nvCxnSpPr>
        <p:spPr>
          <a:xfrm>
            <a:off x="18219420" y="11189335"/>
            <a:ext cx="203263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4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210" y="10354310"/>
            <a:ext cx="2456815" cy="3045460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>
            <a:off x="5334000" y="11433175"/>
            <a:ext cx="1612265" cy="4622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56327" name="文本框 7"/>
          <p:cNvSpPr txBox="1"/>
          <p:nvPr/>
        </p:nvSpPr>
        <p:spPr>
          <a:xfrm>
            <a:off x="12373610" y="8736633"/>
            <a:ext cx="225231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⑫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查看竞价单信息。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5" name="肘形连接符 34"/>
          <p:cNvCxnSpPr>
            <a:stCxn id="48" idx="1"/>
          </p:cNvCxnSpPr>
          <p:nvPr/>
        </p:nvCxnSpPr>
        <p:spPr>
          <a:xfrm rot="10800000" flipV="1">
            <a:off x="3624580" y="11663680"/>
            <a:ext cx="1709420" cy="3175"/>
          </a:xfrm>
          <a:prstGeom prst="bentConnector3">
            <a:avLst>
              <a:gd name="adj1" fmla="val 49963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5"/>
            </p:custDataLst>
          </p:nvPr>
        </p:nvSpPr>
        <p:spPr>
          <a:xfrm>
            <a:off x="6827521" y="164020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6995160" y="203073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612390" y="1798320"/>
            <a:ext cx="1494536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rcRect t="3061" r="2075"/>
          <a:stretch>
            <a:fillRect/>
          </a:stretch>
        </p:blipFill>
        <p:spPr>
          <a:xfrm>
            <a:off x="2377440" y="4017010"/>
            <a:ext cx="20560030" cy="9608820"/>
          </a:xfrm>
          <a:prstGeom prst="rect">
            <a:avLst/>
          </a:prstGeom>
        </p:spPr>
      </p:pic>
      <p:sp>
        <p:nvSpPr>
          <p:cNvPr id="57349" name="文本框 10"/>
          <p:cNvSpPr txBox="1"/>
          <p:nvPr/>
        </p:nvSpPr>
        <p:spPr>
          <a:xfrm>
            <a:off x="0" y="7999458"/>
            <a:ext cx="2480606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进入“服务报价管理”菜单。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57350" name="文本框 13"/>
          <p:cNvSpPr txBox="1"/>
          <p:nvPr/>
        </p:nvSpPr>
        <p:spPr>
          <a:xfrm>
            <a:off x="618490" y="10229917"/>
            <a:ext cx="3233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查看详情。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627726" y="9016668"/>
            <a:ext cx="576472" cy="33793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2" name="肘形连接符 21"/>
          <p:cNvCxnSpPr>
            <a:stCxn id="49" idx="1"/>
          </p:cNvCxnSpPr>
          <p:nvPr/>
        </p:nvCxnSpPr>
        <p:spPr>
          <a:xfrm rot="10800000" flipV="1">
            <a:off x="2246244" y="8885924"/>
            <a:ext cx="1257352" cy="1904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V="1">
            <a:off x="3851910" y="177419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183007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32156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5558790" y="2320290"/>
            <a:ext cx="292735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smtClean="0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528050" y="2319020"/>
            <a:ext cx="346456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66243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60401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Straight Connector 32"/>
          <p:cNvCxnSpPr/>
          <p:nvPr/>
        </p:nvCxnSpPr>
        <p:spPr>
          <a:xfrm flipH="1" flipV="1">
            <a:off x="13313470" y="184150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25"/>
          <p:cNvSpPr/>
          <p:nvPr/>
        </p:nvSpPr>
        <p:spPr>
          <a:xfrm>
            <a:off x="12077760" y="232029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3" name="流程图: 联系 13"/>
          <p:cNvSpPr/>
          <p:nvPr/>
        </p:nvSpPr>
        <p:spPr>
          <a:xfrm>
            <a:off x="13135670" y="165290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4" name="Straight Connector 32"/>
          <p:cNvCxnSpPr/>
          <p:nvPr/>
        </p:nvCxnSpPr>
        <p:spPr>
          <a:xfrm flipH="1" flipV="1">
            <a:off x="16075720" y="182880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25"/>
          <p:cNvSpPr/>
          <p:nvPr/>
        </p:nvSpPr>
        <p:spPr>
          <a:xfrm>
            <a:off x="14828580" y="231775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6" name="流程图: 联系 13"/>
          <p:cNvSpPr/>
          <p:nvPr/>
        </p:nvSpPr>
        <p:spPr>
          <a:xfrm>
            <a:off x="15926496" y="166878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503596" y="8693418"/>
            <a:ext cx="1520792" cy="3850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69" name="肘形连接符 68"/>
          <p:cNvCxnSpPr/>
          <p:nvPr/>
        </p:nvCxnSpPr>
        <p:spPr>
          <a:xfrm rot="5400000" flipV="1">
            <a:off x="20975955" y="10113010"/>
            <a:ext cx="127762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13"/>
          <p:cNvSpPr txBox="1"/>
          <p:nvPr/>
        </p:nvSpPr>
        <p:spPr>
          <a:xfrm>
            <a:off x="20730845" y="10752082"/>
            <a:ext cx="220648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确认接收。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cxnSp>
        <p:nvCxnSpPr>
          <p:cNvPr id="5" name="肘形连接符 4"/>
          <p:cNvCxnSpPr>
            <a:stCxn id="15" idx="1"/>
          </p:cNvCxnSpPr>
          <p:nvPr/>
        </p:nvCxnSpPr>
        <p:spPr>
          <a:xfrm rot="10800000" flipV="1">
            <a:off x="2206625" y="9185275"/>
            <a:ext cx="18421350" cy="1300480"/>
          </a:xfrm>
          <a:prstGeom prst="bentConnector3">
            <a:avLst>
              <a:gd name="adj1" fmla="val 4999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10080626" y="165798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0248265" y="196215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612390" y="1928495"/>
            <a:ext cx="1494536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5850" y="3916680"/>
            <a:ext cx="20325080" cy="960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9" name="文本框 10"/>
          <p:cNvSpPr txBox="1"/>
          <p:nvPr/>
        </p:nvSpPr>
        <p:spPr>
          <a:xfrm>
            <a:off x="309880" y="5107305"/>
            <a:ext cx="2067560" cy="26015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查看基本信息和采购方案信息。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2" name="肘形连接符 21"/>
          <p:cNvCxnSpPr>
            <a:stCxn id="49" idx="1"/>
          </p:cNvCxnSpPr>
          <p:nvPr/>
        </p:nvCxnSpPr>
        <p:spPr>
          <a:xfrm rot="10800000" flipV="1">
            <a:off x="2377440" y="5547360"/>
            <a:ext cx="456946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5558790" y="2493010"/>
            <a:ext cx="292735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smtClean="0">
                <a:solidFill>
                  <a:schemeClr val="bg1"/>
                </a:solidFill>
                <a:latin typeface="+mj-ea"/>
                <a:sym typeface="+mn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571230" y="2491740"/>
            <a:ext cx="337947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3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4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6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946900" y="5205730"/>
            <a:ext cx="1666240" cy="6826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10080626" y="175641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0248265" y="214693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68455" y="7577455"/>
            <a:ext cx="11722100" cy="2752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430" y="4209415"/>
            <a:ext cx="11541125" cy="3183890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3"/>
            </p:custDataLst>
          </p:nvPr>
        </p:nvCxnSpPr>
        <p:spPr>
          <a:xfrm flipV="1">
            <a:off x="2612390" y="1899920"/>
            <a:ext cx="1481328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890" y="4556760"/>
            <a:ext cx="11802110" cy="861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圆角矩形 11"/>
          <p:cNvSpPr/>
          <p:nvPr/>
        </p:nvSpPr>
        <p:spPr>
          <a:xfrm>
            <a:off x="5558790" y="2493010"/>
            <a:ext cx="292735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571230" y="2491740"/>
            <a:ext cx="337820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3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4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6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5869940" y="9513570"/>
            <a:ext cx="22872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⑤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点击“报价” 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2080" y="5027930"/>
            <a:ext cx="576580" cy="4508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5" name="肘形连接符 4"/>
          <p:cNvCxnSpPr/>
          <p:nvPr/>
        </p:nvCxnSpPr>
        <p:spPr>
          <a:xfrm rot="10800000" flipV="1">
            <a:off x="8157210" y="9755505"/>
            <a:ext cx="254127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肘形连接符 5"/>
          <p:cNvCxnSpPr>
            <a:stCxn id="7" idx="2"/>
          </p:cNvCxnSpPr>
          <p:nvPr/>
        </p:nvCxnSpPr>
        <p:spPr>
          <a:xfrm rot="5400000" flipV="1">
            <a:off x="16287750" y="6908165"/>
            <a:ext cx="1357630" cy="1461770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0"/>
          <p:cNvSpPr txBox="1"/>
          <p:nvPr/>
        </p:nvSpPr>
        <p:spPr>
          <a:xfrm>
            <a:off x="17697450" y="7809865"/>
            <a:ext cx="43745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+mn-ea"/>
              </a:rPr>
              <a:t>⑥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报价方式为“单价”或“总价”时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，填写明细单价。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0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1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7" name="矩形 6"/>
          <p:cNvSpPr/>
          <p:nvPr/>
        </p:nvSpPr>
        <p:spPr>
          <a:xfrm>
            <a:off x="15598140" y="5478780"/>
            <a:ext cx="1274445" cy="148145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12" name="肘形连接符 11"/>
          <p:cNvCxnSpPr/>
          <p:nvPr/>
        </p:nvCxnSpPr>
        <p:spPr>
          <a:xfrm>
            <a:off x="18177510" y="10064115"/>
            <a:ext cx="1844040" cy="3175"/>
          </a:xfrm>
          <a:prstGeom prst="bentConnector3">
            <a:avLst>
              <a:gd name="adj1" fmla="val 50034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0"/>
          <p:cNvSpPr txBox="1"/>
          <p:nvPr/>
        </p:nvSpPr>
        <p:spPr>
          <a:xfrm>
            <a:off x="20021550" y="9808210"/>
            <a:ext cx="27228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⑦点击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保存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5"/>
            </p:custDataLst>
          </p:nvPr>
        </p:nvSpPr>
        <p:spPr>
          <a:xfrm>
            <a:off x="10189846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10357485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3695045" y="4209415"/>
            <a:ext cx="6114415" cy="351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6691610" y="9808210"/>
            <a:ext cx="1005840" cy="5264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6135" y="4337685"/>
            <a:ext cx="1438910" cy="8064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131155" y="5575935"/>
            <a:ext cx="1670050" cy="1433830"/>
          </a:xfrm>
          <a:prstGeom prst="rect">
            <a:avLst/>
          </a:prstGeom>
          <a:noFill/>
          <a:ln w="254000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连接符 25"/>
          <p:cNvCxnSpPr/>
          <p:nvPr/>
        </p:nvCxnSpPr>
        <p:spPr>
          <a:xfrm>
            <a:off x="18296890" y="5575935"/>
            <a:ext cx="0" cy="1433830"/>
          </a:xfrm>
          <a:prstGeom prst="line">
            <a:avLst/>
          </a:prstGeom>
          <a:ln w="1270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5815" y="4566285"/>
            <a:ext cx="11910060" cy="5962015"/>
          </a:xfrm>
          <a:prstGeom prst="rect">
            <a:avLst/>
          </a:prstGeom>
        </p:spPr>
      </p:pic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 flipV="1">
            <a:off x="2612390" y="1899920"/>
            <a:ext cx="1481328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890" y="4556760"/>
            <a:ext cx="11802110" cy="861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圆角矩形 11"/>
          <p:cNvSpPr/>
          <p:nvPr/>
        </p:nvSpPr>
        <p:spPr>
          <a:xfrm>
            <a:off x="5558790" y="2493010"/>
            <a:ext cx="292735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571230" y="2491740"/>
            <a:ext cx="337820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3" name="流程图: 联系 13"/>
          <p:cNvSpPr/>
          <p:nvPr/>
        </p:nvSpPr>
        <p:spPr>
          <a:xfrm>
            <a:off x="13135670" y="1782446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4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6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0"/>
          <p:cNvSpPr txBox="1"/>
          <p:nvPr/>
        </p:nvSpPr>
        <p:spPr>
          <a:xfrm>
            <a:off x="6198870" y="9496425"/>
            <a:ext cx="228727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⑤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点击“报价” 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02080" y="5027930"/>
            <a:ext cx="576580" cy="4508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5" name="肘形连接符 4"/>
          <p:cNvCxnSpPr/>
          <p:nvPr/>
        </p:nvCxnSpPr>
        <p:spPr>
          <a:xfrm rot="10800000" flipV="1">
            <a:off x="8571230" y="9756140"/>
            <a:ext cx="212725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肘形连接符 5"/>
          <p:cNvCxnSpPr/>
          <p:nvPr/>
        </p:nvCxnSpPr>
        <p:spPr>
          <a:xfrm rot="5400000" flipV="1">
            <a:off x="19893280" y="8569325"/>
            <a:ext cx="114998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0"/>
          <p:cNvSpPr txBox="1"/>
          <p:nvPr/>
        </p:nvSpPr>
        <p:spPr>
          <a:xfrm>
            <a:off x="19320510" y="9144635"/>
            <a:ext cx="272288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⑥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报价方式为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折扣率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时，填写本轮折扣率，不得高于一阶段中标折扣率。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0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1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7" name="矩形 6"/>
          <p:cNvSpPr/>
          <p:nvPr/>
        </p:nvSpPr>
        <p:spPr>
          <a:xfrm>
            <a:off x="17160875" y="9822815"/>
            <a:ext cx="962660" cy="8934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cxnSp>
        <p:nvCxnSpPr>
          <p:cNvPr id="12" name="肘形连接符 11"/>
          <p:cNvCxnSpPr/>
          <p:nvPr/>
        </p:nvCxnSpPr>
        <p:spPr>
          <a:xfrm rot="5400000" flipV="1">
            <a:off x="17186275" y="11176000"/>
            <a:ext cx="92011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0"/>
          <p:cNvSpPr txBox="1"/>
          <p:nvPr/>
        </p:nvSpPr>
        <p:spPr>
          <a:xfrm>
            <a:off x="16278860" y="11728450"/>
            <a:ext cx="27228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⑦点击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保存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4"/>
            </p:custDataLst>
          </p:nvPr>
        </p:nvSpPr>
        <p:spPr>
          <a:xfrm>
            <a:off x="10189846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357485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9850100" y="5964555"/>
            <a:ext cx="1252220" cy="1917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81555" y="3331845"/>
            <a:ext cx="20470495" cy="332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3200"/>
              <a:t>      </a:t>
            </a:r>
            <a:r>
              <a:rPr lang="zh-CN" altLang="en-US" sz="3200"/>
              <a:t>“框架采购文件制定审批流”、“框架服务报价审批流”与“框架服务申请审批流”配置流程相同。</a:t>
            </a:r>
            <a:endParaRPr lang="zh-CN" altLang="en-US" sz="3200"/>
          </a:p>
          <a:p>
            <a:pPr>
              <a:lnSpc>
                <a:spcPct val="150000"/>
              </a:lnSpc>
            </a:pPr>
            <a:r>
              <a:rPr lang="zh-CN" altLang="en-US" sz="3200"/>
              <a:t> </a:t>
            </a:r>
            <a:r>
              <a:rPr lang="en-US" altLang="zh-CN" sz="3200"/>
              <a:t>       </a:t>
            </a:r>
            <a:r>
              <a:rPr lang="zh-CN" altLang="en-US" sz="3200"/>
              <a:t> 区别：框架</a:t>
            </a:r>
            <a:r>
              <a:rPr lang="zh-CN" altLang="en-US" sz="3200">
                <a:sym typeface="+mn-ea"/>
              </a:rPr>
              <a:t>服务申请审批流和框架采购文件审批流，可切换相关审批为“否”。切换后，相关申请单进入审批环节时，视为由系统自动审批通过，自动流转至下一环节。服务报价审批不能免除人工审批，必须配置相关审批流并进行审批。</a:t>
            </a:r>
            <a:endParaRPr lang="zh-CN" altLang="en-US" sz="3200"/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330315" y="1726565"/>
            <a:ext cx="8890" cy="351155"/>
          </a:xfrm>
          <a:prstGeom prst="line">
            <a:avLst/>
          </a:prstGeom>
          <a:solidFill>
            <a:srgbClr val="1F8C8B"/>
          </a:solidFill>
          <a:ln w="12700" cmpd="sng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8981440" y="174498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2" name="圆角矩形 11"/>
          <p:cNvSpPr/>
          <p:nvPr>
            <p:custDataLst>
              <p:tags r:id="rId7"/>
            </p:custDataLst>
          </p:nvPr>
        </p:nvSpPr>
        <p:spPr>
          <a:xfrm>
            <a:off x="5084445" y="2148205"/>
            <a:ext cx="2412365" cy="973455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33" name="圆角矩形 12"/>
          <p:cNvSpPr/>
          <p:nvPr>
            <p:custDataLst>
              <p:tags r:id="rId8"/>
            </p:custDataLst>
          </p:nvPr>
        </p:nvSpPr>
        <p:spPr>
          <a:xfrm>
            <a:off x="7979410" y="2139950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4" name="流程图: 联系 35"/>
          <p:cNvSpPr/>
          <p:nvPr>
            <p:custDataLst>
              <p:tags r:id="rId9"/>
            </p:custDataLst>
          </p:nvPr>
        </p:nvSpPr>
        <p:spPr>
          <a:xfrm>
            <a:off x="8830945" y="152844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流程图: 联系 36"/>
          <p:cNvSpPr/>
          <p:nvPr>
            <p:custDataLst>
              <p:tags r:id="rId10"/>
            </p:custDataLst>
          </p:nvPr>
        </p:nvSpPr>
        <p:spPr>
          <a:xfrm>
            <a:off x="6212205" y="154495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6755" y="6259830"/>
            <a:ext cx="9706610" cy="50412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1105" y="6259830"/>
            <a:ext cx="9748520" cy="49987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93065" y="6259830"/>
            <a:ext cx="9746615" cy="4895850"/>
          </a:xfrm>
          <a:prstGeom prst="rect">
            <a:avLst/>
          </a:prstGeom>
        </p:spPr>
      </p:pic>
      <p:sp>
        <p:nvSpPr>
          <p:cNvPr id="11" name="圆角矩形 12"/>
          <p:cNvSpPr/>
          <p:nvPr>
            <p:custDataLst>
              <p:tags r:id="rId15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6" name="流程图: 联系 35"/>
          <p:cNvSpPr/>
          <p:nvPr>
            <p:custDataLst>
              <p:tags r:id="rId16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1" name="Straight Connector 32"/>
          <p:cNvCxnSpPr/>
          <p:nvPr>
            <p:custDataLst>
              <p:tags r:id="rId17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612390" y="1899920"/>
            <a:ext cx="1494536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 r="11515"/>
          <a:stretch>
            <a:fillRect/>
          </a:stretch>
        </p:blipFill>
        <p:spPr bwMode="auto">
          <a:xfrm>
            <a:off x="3204210" y="3622040"/>
            <a:ext cx="19588480" cy="1003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9" name="文本框 10"/>
          <p:cNvSpPr txBox="1"/>
          <p:nvPr/>
        </p:nvSpPr>
        <p:spPr>
          <a:xfrm>
            <a:off x="301625" y="11171445"/>
            <a:ext cx="3021496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进入“框架服务报价管理”菜单点击可查看供应商报价状态。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0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5515610" y="2493010"/>
            <a:ext cx="292735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571230" y="2491740"/>
            <a:ext cx="3335020" cy="1130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8" name="流程图: 联系 37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44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6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4831170" y="6797538"/>
            <a:ext cx="516836" cy="27829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52" name="肘形连接符 51"/>
          <p:cNvCxnSpPr/>
          <p:nvPr/>
        </p:nvCxnSpPr>
        <p:spPr>
          <a:xfrm rot="16200000">
            <a:off x="20847050" y="11824970"/>
            <a:ext cx="69278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10"/>
          <p:cNvSpPr txBox="1"/>
          <p:nvPr/>
        </p:nvSpPr>
        <p:spPr>
          <a:xfrm>
            <a:off x="19878040" y="10368915"/>
            <a:ext cx="27266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报价截止后，进入比选页面。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120" y="10124440"/>
            <a:ext cx="2827655" cy="3530600"/>
          </a:xfrm>
          <a:prstGeom prst="rect">
            <a:avLst/>
          </a:prstGeom>
        </p:spPr>
      </p:pic>
      <p:sp>
        <p:nvSpPr>
          <p:cNvPr id="55" name="矩形 54"/>
          <p:cNvSpPr/>
          <p:nvPr/>
        </p:nvSpPr>
        <p:spPr>
          <a:xfrm flipH="1" flipV="1">
            <a:off x="20913090" y="12109450"/>
            <a:ext cx="656590" cy="279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6056" y="7236414"/>
            <a:ext cx="10456380" cy="4242482"/>
          </a:xfrm>
          <a:prstGeom prst="rect">
            <a:avLst/>
          </a:prstGeom>
          <a:noFill/>
          <a:ln w="9525">
            <a:solidFill>
              <a:srgbClr val="11B1AB"/>
            </a:solidFill>
            <a:miter lim="800000"/>
            <a:headEnd/>
            <a:tailEnd/>
          </a:ln>
          <a:effectLst/>
        </p:spPr>
      </p:pic>
      <p:sp>
        <p:nvSpPr>
          <p:cNvPr id="56" name="矩形 55"/>
          <p:cNvSpPr/>
          <p:nvPr/>
        </p:nvSpPr>
        <p:spPr>
          <a:xfrm>
            <a:off x="4118610" y="11911330"/>
            <a:ext cx="2219960" cy="4775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5"/>
            </p:custDataLst>
          </p:nvPr>
        </p:nvSpPr>
        <p:spPr>
          <a:xfrm>
            <a:off x="13142596" y="179133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13310235" y="218186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0417810" y="9737725"/>
            <a:ext cx="6442710" cy="1069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*报价过程中，只能看到报价状态，不能看到具体价格。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  <a:p>
            <a:endParaRPr lang="zh-CN" altLang="en-US" sz="2800"/>
          </a:p>
        </p:txBody>
      </p:sp>
      <p:cxnSp>
        <p:nvCxnSpPr>
          <p:cNvPr id="31" name="肘形连接符 30"/>
          <p:cNvCxnSpPr/>
          <p:nvPr/>
        </p:nvCxnSpPr>
        <p:spPr>
          <a:xfrm rot="10800000">
            <a:off x="3177540" y="12170410"/>
            <a:ext cx="845185" cy="3175"/>
          </a:xfrm>
          <a:prstGeom prst="bentConnector3">
            <a:avLst>
              <a:gd name="adj1" fmla="val 49962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612390" y="1928495"/>
            <a:ext cx="1494536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485" y="4434840"/>
            <a:ext cx="15746095" cy="7327900"/>
          </a:xfrm>
          <a:prstGeom prst="rect">
            <a:avLst/>
          </a:prstGeom>
        </p:spPr>
      </p:pic>
      <p:sp>
        <p:nvSpPr>
          <p:cNvPr id="57349" name="文本框 10"/>
          <p:cNvSpPr txBox="1"/>
          <p:nvPr/>
        </p:nvSpPr>
        <p:spPr>
          <a:xfrm>
            <a:off x="740410" y="5540375"/>
            <a:ext cx="25590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③勾选中选的供应商。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0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5558790" y="2493010"/>
            <a:ext cx="292735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571230" y="2491740"/>
            <a:ext cx="3378200" cy="1130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8" name="流程图: 联系 37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44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6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8950305" y="5884545"/>
            <a:ext cx="715010" cy="21247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31" name="肘形连接符 30"/>
          <p:cNvCxnSpPr>
            <a:stCxn id="49" idx="0"/>
          </p:cNvCxnSpPr>
          <p:nvPr/>
        </p:nvCxnSpPr>
        <p:spPr>
          <a:xfrm rot="16200000" flipH="1" flipV="1">
            <a:off x="11075035" y="-1891030"/>
            <a:ext cx="457200" cy="16008350"/>
          </a:xfrm>
          <a:prstGeom prst="bentConnector4">
            <a:avLst>
              <a:gd name="adj1" fmla="val -52083"/>
              <a:gd name="adj2" fmla="val 51115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13142596" y="179070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3310235" y="218122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093815" y="12146915"/>
            <a:ext cx="812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2034520" y="10728960"/>
            <a:ext cx="1381760" cy="5683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21" name="文本框 20"/>
          <p:cNvSpPr txBox="1"/>
          <p:nvPr/>
        </p:nvSpPr>
        <p:spPr>
          <a:xfrm>
            <a:off x="6703695" y="10433050"/>
            <a:ext cx="3359785" cy="1498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④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确认好中选供应商后，点击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保存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22" name="肘形连接符 21"/>
          <p:cNvCxnSpPr/>
          <p:nvPr/>
        </p:nvCxnSpPr>
        <p:spPr>
          <a:xfrm rot="10800000" flipV="1">
            <a:off x="10060940" y="10946765"/>
            <a:ext cx="188849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4425950" y="8847455"/>
            <a:ext cx="9598025" cy="7937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24" name="文本框 23"/>
          <p:cNvSpPr txBox="1"/>
          <p:nvPr/>
        </p:nvSpPr>
        <p:spPr>
          <a:xfrm>
            <a:off x="17885410" y="8602980"/>
            <a:ext cx="5588000" cy="1881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宋体" panose="02010600030101010101" pitchFamily="2" charset="-122"/>
              </a:rPr>
              <a:t>二次竞价（框架）根据最低价选择中选供应商。如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选择非最低价供应商时需上传说明文件（必填）。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5" name="肘形连接符 4"/>
          <p:cNvCxnSpPr/>
          <p:nvPr/>
        </p:nvCxnSpPr>
        <p:spPr>
          <a:xfrm>
            <a:off x="14231620" y="9243060"/>
            <a:ext cx="3326130" cy="3175"/>
          </a:xfrm>
          <a:prstGeom prst="bentConnector3">
            <a:avLst>
              <a:gd name="adj1" fmla="val 50019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1310" y="4590415"/>
            <a:ext cx="17536160" cy="7025005"/>
          </a:xfrm>
          <a:prstGeom prst="rect">
            <a:avLst/>
          </a:prstGeom>
        </p:spPr>
      </p:pic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 flipV="1">
            <a:off x="2510790" y="1920240"/>
            <a:ext cx="1494536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文本框 10"/>
          <p:cNvSpPr txBox="1"/>
          <p:nvPr/>
        </p:nvSpPr>
        <p:spPr>
          <a:xfrm>
            <a:off x="170815" y="10192385"/>
            <a:ext cx="247904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进入“框架服务报价审核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  <a:p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”菜单，点击“审核”。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30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5537200" y="2493010"/>
            <a:ext cx="292481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571230" y="2491740"/>
            <a:ext cx="3355340" cy="1130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8" name="流程图: 联系 37"/>
          <p:cNvSpPr/>
          <p:nvPr/>
        </p:nvSpPr>
        <p:spPr>
          <a:xfrm>
            <a:off x="9904730" y="17729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圆角矩形 25"/>
          <p:cNvSpPr/>
          <p:nvPr/>
        </p:nvSpPr>
        <p:spPr>
          <a:xfrm>
            <a:off x="12034580" y="2493010"/>
            <a:ext cx="2597150" cy="113030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44" name="Straight Connector 32"/>
          <p:cNvCxnSpPr/>
          <p:nvPr/>
        </p:nvCxnSpPr>
        <p:spPr>
          <a:xfrm flipH="1" flipV="1">
            <a:off x="16075720" y="2001520"/>
            <a:ext cx="7620" cy="426720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圆角矩形 25"/>
          <p:cNvSpPr/>
          <p:nvPr/>
        </p:nvSpPr>
        <p:spPr>
          <a:xfrm>
            <a:off x="14828580" y="2490470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6" name="流程图: 联系 13"/>
          <p:cNvSpPr/>
          <p:nvPr/>
        </p:nvSpPr>
        <p:spPr>
          <a:xfrm>
            <a:off x="1592649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13251816" y="180403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13419455" y="218440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/>
          <p:nvPr/>
        </p:nvCxnSpPr>
        <p:spPr>
          <a:xfrm rot="10800000" flipV="1">
            <a:off x="15209520" y="10577830"/>
            <a:ext cx="314706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485" y="9086215"/>
            <a:ext cx="2675890" cy="2921000"/>
          </a:xfrm>
          <a:prstGeom prst="rect">
            <a:avLst/>
          </a:prstGeom>
        </p:spPr>
      </p:pic>
      <p:cxnSp>
        <p:nvCxnSpPr>
          <p:cNvPr id="5" name="肘形连接符 4"/>
          <p:cNvCxnSpPr/>
          <p:nvPr/>
        </p:nvCxnSpPr>
        <p:spPr>
          <a:xfrm rot="10800000" flipV="1">
            <a:off x="2649220" y="10996930"/>
            <a:ext cx="817245" cy="3175"/>
          </a:xfrm>
          <a:prstGeom prst="bentConnector3">
            <a:avLst>
              <a:gd name="adj1" fmla="val 49961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200" y="8648065"/>
            <a:ext cx="5227320" cy="3359150"/>
          </a:xfrm>
          <a:prstGeom prst="rect">
            <a:avLst/>
          </a:prstGeom>
        </p:spPr>
      </p:pic>
      <p:sp>
        <p:nvSpPr>
          <p:cNvPr id="57" name="文本框 10"/>
          <p:cNvSpPr txBox="1"/>
          <p:nvPr/>
        </p:nvSpPr>
        <p:spPr>
          <a:xfrm>
            <a:off x="10488930" y="10192385"/>
            <a:ext cx="4711700" cy="1430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⑤点击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审核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按钮，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输入审批意见，点击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通过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 flipV="1">
            <a:off x="2656205" y="1847850"/>
            <a:ext cx="14945360" cy="44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006" y="3717232"/>
            <a:ext cx="20123426" cy="999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0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0060940" y="1982470"/>
            <a:ext cx="2540" cy="4279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lang="zh-CN" altLang="en-US" sz="3000" b="1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服务申请</a:t>
            </a:r>
            <a:endParaRPr lang="zh-CN" altLang="en-US" sz="3000" b="1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5558790" y="2493010"/>
            <a:ext cx="2927350" cy="1129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创建竞价单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7" name="圆角矩形 12"/>
          <p:cNvSpPr/>
          <p:nvPr/>
        </p:nvSpPr>
        <p:spPr>
          <a:xfrm>
            <a:off x="8657590" y="2491740"/>
            <a:ext cx="3298190" cy="1130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供应商在线报价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38" name="流程图: 联系 37"/>
          <p:cNvSpPr/>
          <p:nvPr/>
        </p:nvSpPr>
        <p:spPr>
          <a:xfrm>
            <a:off x="9904730" y="171196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流程图: 联系 38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流程图: 联系 39"/>
          <p:cNvSpPr/>
          <p:nvPr/>
        </p:nvSpPr>
        <p:spPr>
          <a:xfrm>
            <a:off x="3670936" y="1717040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" name="Straight Connector 32"/>
          <p:cNvCxnSpPr/>
          <p:nvPr/>
        </p:nvCxnSpPr>
        <p:spPr>
          <a:xfrm flipH="1" flipV="1">
            <a:off x="13313470" y="2014220"/>
            <a:ext cx="3810" cy="4140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圆角矩形 25"/>
          <p:cNvSpPr/>
          <p:nvPr/>
        </p:nvSpPr>
        <p:spPr>
          <a:xfrm>
            <a:off x="12120940" y="2493010"/>
            <a:ext cx="2597150" cy="1130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000" b="1" noProof="1" smtClean="0">
                <a:solidFill>
                  <a:schemeClr val="bg1"/>
                </a:solidFill>
                <a:latin typeface="+mj-ea"/>
              </a:rPr>
              <a:t>服务比选</a:t>
            </a:r>
            <a:endParaRPr lang="zh-CN" altLang="en-US" sz="3000" b="1" noProof="1">
              <a:solidFill>
                <a:schemeClr val="bg1"/>
              </a:solidFill>
              <a:latin typeface="+mj-ea"/>
            </a:endParaRPr>
          </a:p>
        </p:txBody>
      </p:sp>
      <p:sp>
        <p:nvSpPr>
          <p:cNvPr id="43" name="流程图: 联系 13"/>
          <p:cNvSpPr/>
          <p:nvPr/>
        </p:nvSpPr>
        <p:spPr>
          <a:xfrm>
            <a:off x="13135670" y="1721486"/>
            <a:ext cx="352426" cy="352426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圆角矩形 25"/>
          <p:cNvSpPr/>
          <p:nvPr/>
        </p:nvSpPr>
        <p:spPr>
          <a:xfrm>
            <a:off x="15001736" y="2494280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生成请购单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255566" y="4075044"/>
            <a:ext cx="1371600" cy="5963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4" name="矩形 43"/>
          <p:cNvSpPr/>
          <p:nvPr/>
        </p:nvSpPr>
        <p:spPr>
          <a:xfrm>
            <a:off x="16657982" y="7871792"/>
            <a:ext cx="1391478" cy="7951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4" name="五边形 1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205" y="3691890"/>
            <a:ext cx="1560830" cy="505460"/>
          </a:xfrm>
          <a:prstGeom prst="rect">
            <a:avLst/>
          </a:prstGeom>
        </p:spPr>
      </p:pic>
      <p:sp>
        <p:nvSpPr>
          <p:cNvPr id="10" name="流程图: 联系 36"/>
          <p:cNvSpPr/>
          <p:nvPr>
            <p:custDataLst>
              <p:tags r:id="rId4"/>
            </p:custDataLst>
          </p:nvPr>
        </p:nvSpPr>
        <p:spPr>
          <a:xfrm>
            <a:off x="16150591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6318230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2612390" y="1863725"/>
            <a:ext cx="1509649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455" y="4832350"/>
            <a:ext cx="18258155" cy="7087235"/>
          </a:xfrm>
          <a:prstGeom prst="rect">
            <a:avLst/>
          </a:prstGeom>
        </p:spPr>
      </p:pic>
      <p:cxnSp>
        <p:nvCxnSpPr>
          <p:cNvPr id="9" name="肘形连接符 8"/>
          <p:cNvCxnSpPr/>
          <p:nvPr/>
        </p:nvCxnSpPr>
        <p:spPr>
          <a:xfrm rot="10800000" flipV="1">
            <a:off x="3322955" y="10930890"/>
            <a:ext cx="144780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10"/>
          <p:cNvSpPr txBox="1"/>
          <p:nvPr/>
        </p:nvSpPr>
        <p:spPr>
          <a:xfrm>
            <a:off x="964565" y="10257790"/>
            <a:ext cx="2660015" cy="16884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进入“请购单审批”页面，进行审批。</a:t>
            </a:r>
            <a:endParaRPr lang="en-US" altLang="zh-CN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7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0"/>
          <p:cNvSpPr/>
          <p:nvPr>
            <p:custDataLst>
              <p:tags r:id="rId6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1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2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流程图: 联系 37"/>
          <p:cNvSpPr/>
          <p:nvPr>
            <p:custDataLst>
              <p:tags r:id="rId11"/>
            </p:custDataLst>
          </p:nvPr>
        </p:nvSpPr>
        <p:spPr>
          <a:xfrm>
            <a:off x="13316586" y="173672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圆角矩形 25"/>
          <p:cNvSpPr/>
          <p:nvPr>
            <p:custDataLst>
              <p:tags r:id="rId12"/>
            </p:custDataLst>
          </p:nvPr>
        </p:nvSpPr>
        <p:spPr>
          <a:xfrm>
            <a:off x="2281555" y="254063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请购单审批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580" y="358775"/>
            <a:ext cx="1778317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非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4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0" name="五边形 29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31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32" name="六边形 31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33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63415" y="9022715"/>
            <a:ext cx="2798445" cy="3124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33110" y="6073775"/>
            <a:ext cx="4987290" cy="3344545"/>
          </a:xfrm>
          <a:prstGeom prst="rect">
            <a:avLst/>
          </a:prstGeom>
        </p:spPr>
      </p:pic>
      <p:cxnSp>
        <p:nvCxnSpPr>
          <p:cNvPr id="14" name="肘形连接符 13"/>
          <p:cNvCxnSpPr/>
          <p:nvPr/>
        </p:nvCxnSpPr>
        <p:spPr>
          <a:xfrm rot="16200000">
            <a:off x="20772120" y="10024110"/>
            <a:ext cx="121539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0"/>
          <p:cNvSpPr txBox="1"/>
          <p:nvPr/>
        </p:nvSpPr>
        <p:spPr>
          <a:xfrm>
            <a:off x="20322540" y="7666355"/>
            <a:ext cx="2305050" cy="1069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同意</a:t>
            </a:r>
            <a:r>
              <a:rPr lang="en-US" altLang="zh-CN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即审批通过。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16" name="流程图: 联系 36"/>
          <p:cNvSpPr/>
          <p:nvPr>
            <p:custDataLst>
              <p:tags r:id="rId15"/>
            </p:custDataLst>
          </p:nvPr>
        </p:nvSpPr>
        <p:spPr>
          <a:xfrm>
            <a:off x="3375026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16"/>
            </p:custDataLst>
          </p:nvPr>
        </p:nvCxnSpPr>
        <p:spPr>
          <a:xfrm flipH="1" flipV="1">
            <a:off x="3542665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>
            <p:custDataLst>
              <p:tags r:id="rId1"/>
            </p:custDataLst>
          </p:nvPr>
        </p:nvCxnSpPr>
        <p:spPr>
          <a:xfrm>
            <a:off x="2612390" y="1863725"/>
            <a:ext cx="1423733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4890" y="5681980"/>
            <a:ext cx="14739620" cy="701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1555" y="4079240"/>
            <a:ext cx="19309080" cy="15316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请购单信息推送到ERP系统，自动生成采购申请，审核人在ERP系统内对采购申请进行审批操作，审核界面示例如下图，具体按各单位实际操作界面为</a:t>
            </a:r>
            <a:r>
              <a:rPr 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准。</a:t>
            </a:r>
            <a:endParaRPr lang="zh-CN" sz="3600" dirty="0" smtClean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3228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1069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13316586" y="173672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2"/>
            </p:custDataLst>
          </p:nvPr>
        </p:nvSpPr>
        <p:spPr>
          <a:xfrm>
            <a:off x="2281555" y="254063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请购单审批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580" y="358775"/>
            <a:ext cx="1837182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4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13"/>
            </p:custDataLst>
          </p:nvPr>
        </p:nvSpPr>
        <p:spPr>
          <a:xfrm>
            <a:off x="3397251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3564890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>
            <p:custDataLst>
              <p:tags r:id="rId1"/>
            </p:custDataLst>
          </p:nvPr>
        </p:nvCxnSpPr>
        <p:spPr>
          <a:xfrm>
            <a:off x="2612390" y="1863725"/>
            <a:ext cx="1239647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50" y="3703320"/>
            <a:ext cx="14700250" cy="9265285"/>
          </a:xfrm>
          <a:prstGeom prst="rect">
            <a:avLst/>
          </a:prstGeom>
        </p:spPr>
      </p:pic>
      <p:sp>
        <p:nvSpPr>
          <p:cNvPr id="69638" name="文本框 3"/>
          <p:cNvSpPr txBox="1"/>
          <p:nvPr/>
        </p:nvSpPr>
        <p:spPr>
          <a:xfrm>
            <a:off x="1781175" y="7974965"/>
            <a:ext cx="2149475" cy="11703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①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点击“我的订单”。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sp>
        <p:nvSpPr>
          <p:cNvPr id="69640" name="文本框 8"/>
          <p:cNvSpPr txBox="1"/>
          <p:nvPr/>
        </p:nvSpPr>
        <p:spPr>
          <a:xfrm>
            <a:off x="10365106" y="5709921"/>
            <a:ext cx="4714874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 eaLnBrk="1" hangingPunct="1">
              <a:buClrTx/>
              <a:buSzTx/>
              <a:buFontTx/>
            </a:pPr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②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选择服务订单进行查看。</a:t>
            </a:r>
            <a:endParaRPr lang="zh-CN" altLang="en-US" sz="2800" dirty="0" smtClean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34" name="肘形连接符 33"/>
          <p:cNvCxnSpPr/>
          <p:nvPr/>
        </p:nvCxnSpPr>
        <p:spPr>
          <a:xfrm>
            <a:off x="9568180" y="6033770"/>
            <a:ext cx="796925" cy="11430"/>
          </a:xfrm>
          <a:prstGeom prst="bentConnector3">
            <a:avLst>
              <a:gd name="adj1" fmla="val 5004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肘形连接符 1"/>
          <p:cNvCxnSpPr/>
          <p:nvPr/>
        </p:nvCxnSpPr>
        <p:spPr>
          <a:xfrm rot="10800000" flipV="1">
            <a:off x="3675380" y="8554085"/>
            <a:ext cx="1197610" cy="11430"/>
          </a:xfrm>
          <a:prstGeom prst="bentConnector3">
            <a:avLst>
              <a:gd name="adj1" fmla="val 4994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675380" y="21043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204343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10"/>
          <p:cNvSpPr/>
          <p:nvPr>
            <p:custDataLst>
              <p:tags r:id="rId6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1" name="圆角矩形 11"/>
          <p:cNvSpPr/>
          <p:nvPr>
            <p:custDataLst>
              <p:tags r:id="rId7"/>
            </p:custDataLst>
          </p:nvPr>
        </p:nvSpPr>
        <p:spPr>
          <a:xfrm>
            <a:off x="2313305" y="2576195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5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6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3228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流程图: 联系 36"/>
          <p:cNvSpPr/>
          <p:nvPr>
            <p:custDataLst>
              <p:tags r:id="rId10"/>
            </p:custDataLst>
          </p:nvPr>
        </p:nvSpPr>
        <p:spPr>
          <a:xfrm>
            <a:off x="3515996" y="17583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流程图: 联系 37"/>
          <p:cNvSpPr/>
          <p:nvPr>
            <p:custDataLst>
              <p:tags r:id="rId11"/>
            </p:custDataLst>
          </p:nvPr>
        </p:nvSpPr>
        <p:spPr>
          <a:xfrm>
            <a:off x="13316586" y="173672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圆角矩形 25"/>
          <p:cNvSpPr/>
          <p:nvPr>
            <p:custDataLst>
              <p:tags r:id="rId12"/>
            </p:custDataLst>
          </p:nvPr>
        </p:nvSpPr>
        <p:spPr>
          <a:xfrm>
            <a:off x="5807710" y="254063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订单查看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4" name="五边形 23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2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26" name="六边形 2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2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流程图: 联系 36"/>
          <p:cNvSpPr/>
          <p:nvPr>
            <p:custDataLst>
              <p:tags r:id="rId13"/>
            </p:custDataLst>
          </p:nvPr>
        </p:nvSpPr>
        <p:spPr>
          <a:xfrm>
            <a:off x="6969761" y="174752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7137400" y="213804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2612390" y="1863725"/>
            <a:ext cx="1239647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09" name="图片 -2147482477"/>
          <p:cNvPicPr>
            <a:picLocks noChangeAspect="1"/>
          </p:cNvPicPr>
          <p:nvPr/>
        </p:nvPicPr>
        <p:blipFill>
          <a:blip r:embed="rId2"/>
          <a:srcRect t="3498" r="2857"/>
          <a:stretch>
            <a:fillRect/>
          </a:stretch>
        </p:blipFill>
        <p:spPr>
          <a:xfrm>
            <a:off x="2084070" y="4638040"/>
            <a:ext cx="16947515" cy="828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7165955" y="8077200"/>
            <a:ext cx="764540" cy="5283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4" name="肘形连接符 33"/>
          <p:cNvCxnSpPr/>
          <p:nvPr/>
        </p:nvCxnSpPr>
        <p:spPr>
          <a:xfrm>
            <a:off x="17930495" y="8308975"/>
            <a:ext cx="156146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638" name="文本框 3"/>
          <p:cNvSpPr txBox="1"/>
          <p:nvPr/>
        </p:nvSpPr>
        <p:spPr>
          <a:xfrm>
            <a:off x="19411950" y="8063230"/>
            <a:ext cx="35826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②点击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开启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06343" y="9656030"/>
            <a:ext cx="1633552" cy="31855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肘形连接符 33"/>
          <p:cNvCxnSpPr/>
          <p:nvPr/>
        </p:nvCxnSpPr>
        <p:spPr>
          <a:xfrm>
            <a:off x="18821400" y="10058400"/>
            <a:ext cx="1447165" cy="3175"/>
          </a:xfrm>
          <a:prstGeom prst="bentConnector3">
            <a:avLst>
              <a:gd name="adj1" fmla="val 50022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3"/>
          <p:cNvSpPr txBox="1"/>
          <p:nvPr/>
        </p:nvSpPr>
        <p:spPr>
          <a:xfrm>
            <a:off x="20268565" y="9656086"/>
            <a:ext cx="2087218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 smtClean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按要求或阶段上传服务清单。</a:t>
            </a:r>
            <a:endParaRPr lang="en-US" altLang="zh-CN" sz="2800" dirty="0">
              <a:solidFill>
                <a:srgbClr val="FF0000"/>
              </a:solidFill>
              <a:latin typeface="Calibri" panose="020F05020202040302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509156" y="9839767"/>
            <a:ext cx="1312298" cy="45719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05" name="矩形 15"/>
          <p:cNvSpPr/>
          <p:nvPr>
            <p:custDataLst>
              <p:tags r:id="rId3"/>
            </p:custDataLst>
          </p:nvPr>
        </p:nvSpPr>
        <p:spPr>
          <a:xfrm>
            <a:off x="2083436" y="2497456"/>
            <a:ext cx="717550" cy="460374"/>
          </a:xfrm>
          <a:prstGeom prst="rect">
            <a:avLst/>
          </a:prstGeom>
          <a:solidFill>
            <a:srgbClr val="007076"/>
          </a:solidFill>
          <a:ln w="9525">
            <a:noFill/>
          </a:ln>
        </p:spPr>
        <p:txBody>
          <a:bodyPr anchor="ctr"/>
          <a:p>
            <a:pPr algn="ctr"/>
            <a:endParaRPr lang="zh-CN" altLang="zh-CN" sz="2800">
              <a:solidFill>
                <a:srgbClr val="80808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41" name="Straight Connector 32"/>
          <p:cNvCxnSpPr/>
          <p:nvPr>
            <p:custDataLst>
              <p:tags r:id="rId4"/>
            </p:custDataLst>
          </p:nvPr>
        </p:nvCxnSpPr>
        <p:spPr>
          <a:xfrm flipV="1">
            <a:off x="13479145" y="213677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6"/>
            </p:custDataLst>
          </p:nvPr>
        </p:nvCxnSpPr>
        <p:spPr>
          <a:xfrm flipH="1" flipV="1">
            <a:off x="342265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7"/>
            </p:custDataLst>
          </p:nvPr>
        </p:nvSpPr>
        <p:spPr>
          <a:xfrm>
            <a:off x="11957050" y="249301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服务确认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8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圆角矩形 12"/>
          <p:cNvSpPr/>
          <p:nvPr>
            <p:custDataLst>
              <p:tags r:id="rId9"/>
            </p:custDataLst>
          </p:nvPr>
        </p:nvSpPr>
        <p:spPr>
          <a:xfrm>
            <a:off x="196469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10"/>
            </p:custDataLst>
          </p:nvPr>
        </p:nvSpPr>
        <p:spPr>
          <a:xfrm>
            <a:off x="326644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1"/>
            </p:custDataLst>
          </p:nvPr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2"/>
            </p:custDataLst>
          </p:nvPr>
        </p:nvSpPr>
        <p:spPr>
          <a:xfrm>
            <a:off x="13316586" y="173672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3"/>
            </p:custDataLst>
          </p:nvPr>
        </p:nvSpPr>
        <p:spPr>
          <a:xfrm>
            <a:off x="9081770" y="2498090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服务开启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5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6" name="流程图: 联系 36"/>
          <p:cNvSpPr/>
          <p:nvPr>
            <p:custDataLst>
              <p:tags r:id="rId14"/>
            </p:custDataLst>
          </p:nvPr>
        </p:nvSpPr>
        <p:spPr>
          <a:xfrm>
            <a:off x="10204451" y="175958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15"/>
            </p:custDataLst>
          </p:nvPr>
        </p:nvCxnSpPr>
        <p:spPr>
          <a:xfrm flipH="1" flipV="1">
            <a:off x="10372090" y="215011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34315" y="9246235"/>
            <a:ext cx="1642745" cy="2486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①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服务订单管理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按钮。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cxnSp>
        <p:nvCxnSpPr>
          <p:cNvPr id="7" name="直接箭头连接符 6"/>
          <p:cNvCxnSpPr>
            <a:stCxn id="4" idx="1"/>
          </p:cNvCxnSpPr>
          <p:nvPr/>
        </p:nvCxnSpPr>
        <p:spPr>
          <a:xfrm flipH="1">
            <a:off x="1877060" y="9815195"/>
            <a:ext cx="728980" cy="2476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2612390" y="1863725"/>
            <a:ext cx="15497175" cy="118745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260" y="5711825"/>
            <a:ext cx="15349220" cy="723455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469640" y="11932920"/>
            <a:ext cx="1758950" cy="515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158750" y="11628120"/>
            <a:ext cx="2228850" cy="1318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服务确认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菜单。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12" name="肘形连接符 11"/>
          <p:cNvCxnSpPr>
            <a:stCxn id="10" idx="1"/>
          </p:cNvCxnSpPr>
          <p:nvPr/>
        </p:nvCxnSpPr>
        <p:spPr>
          <a:xfrm rot="10800000" flipV="1">
            <a:off x="2387600" y="12190730"/>
            <a:ext cx="108204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5842615" y="9569450"/>
            <a:ext cx="1758950" cy="5156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文本框 8"/>
          <p:cNvSpPr txBox="1"/>
          <p:nvPr/>
        </p:nvSpPr>
        <p:spPr>
          <a:xfrm>
            <a:off x="19360515" y="8844915"/>
            <a:ext cx="2381250" cy="1636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服务确认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按钮。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15" name="肘形连接符 14"/>
          <p:cNvCxnSpPr/>
          <p:nvPr/>
        </p:nvCxnSpPr>
        <p:spPr>
          <a:xfrm>
            <a:off x="17601565" y="9824085"/>
            <a:ext cx="175895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3" name="TextBox 24"/>
          <p:cNvSpPr txBox="1"/>
          <p:nvPr/>
        </p:nvSpPr>
        <p:spPr>
          <a:xfrm>
            <a:off x="1964690" y="4059555"/>
            <a:ext cx="19415760" cy="15316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      </a:t>
            </a:r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对于服务周期较长，需分阶段进行服务确认及评价的服务，选择</a:t>
            </a:r>
            <a:r>
              <a:rPr lang="en-US" alt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【</a:t>
            </a:r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请购中心</a:t>
            </a:r>
            <a:r>
              <a:rPr lang="en-US" alt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】-【</a:t>
            </a:r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服务确认</a:t>
            </a:r>
            <a:r>
              <a:rPr lang="en-US" alt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】</a:t>
            </a:r>
            <a:r>
              <a:rPr lang="zh-CN" altLang="en-US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，进行相应的服务进度的确认及服务评价。</a:t>
            </a:r>
            <a:endParaRPr lang="zh-CN" altLang="en-US" sz="3600" dirty="0" smtClean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469640" y="209105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964690" y="251460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119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5133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3307081" y="175577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圆角矩形 25"/>
          <p:cNvSpPr/>
          <p:nvPr>
            <p:custDataLst>
              <p:tags r:id="rId12"/>
            </p:custDataLst>
          </p:nvPr>
        </p:nvSpPr>
        <p:spPr>
          <a:xfrm>
            <a:off x="12411710" y="251777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服务确认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580" y="358775"/>
            <a:ext cx="1645031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非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7" name="五边形 6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六边形 1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9505" y="5711825"/>
            <a:ext cx="1069340" cy="431800"/>
          </a:xfrm>
          <a:prstGeom prst="rect">
            <a:avLst/>
          </a:prstGeom>
        </p:spPr>
      </p:pic>
      <p:sp>
        <p:nvSpPr>
          <p:cNvPr id="19" name="流程图: 联系 36"/>
          <p:cNvSpPr/>
          <p:nvPr>
            <p:custDataLst>
              <p:tags r:id="rId14"/>
            </p:custDataLst>
          </p:nvPr>
        </p:nvSpPr>
        <p:spPr>
          <a:xfrm>
            <a:off x="13534391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15"/>
            </p:custDataLst>
          </p:nvPr>
        </p:nvCxnSpPr>
        <p:spPr>
          <a:xfrm flipH="1" flipV="1">
            <a:off x="13702030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2612390" y="1843405"/>
            <a:ext cx="1483614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20" y="4568190"/>
            <a:ext cx="16864330" cy="91452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34030" y="4566285"/>
            <a:ext cx="2981960" cy="7327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40" name="文本框 8"/>
          <p:cNvSpPr txBox="1"/>
          <p:nvPr/>
        </p:nvSpPr>
        <p:spPr>
          <a:xfrm>
            <a:off x="607695" y="4443095"/>
            <a:ext cx="19145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选择服务进度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34" name="肘形连接符 33"/>
          <p:cNvCxnSpPr>
            <a:stCxn id="6" idx="1"/>
          </p:cNvCxnSpPr>
          <p:nvPr/>
        </p:nvCxnSpPr>
        <p:spPr>
          <a:xfrm rot="10800000" flipV="1">
            <a:off x="2172335" y="4932680"/>
            <a:ext cx="86169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379720" y="5881370"/>
            <a:ext cx="9072245" cy="6832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1185926" y="5881422"/>
            <a:ext cx="2121154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选择服务满意度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11" name="肘形连接符 10"/>
          <p:cNvCxnSpPr>
            <a:stCxn id="9" idx="1"/>
          </p:cNvCxnSpPr>
          <p:nvPr/>
        </p:nvCxnSpPr>
        <p:spPr>
          <a:xfrm rot="10800000" flipV="1">
            <a:off x="3307080" y="6223000"/>
            <a:ext cx="207264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0996295" y="12471400"/>
            <a:ext cx="2391410" cy="1244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文本框 8"/>
          <p:cNvSpPr txBox="1"/>
          <p:nvPr/>
        </p:nvSpPr>
        <p:spPr>
          <a:xfrm>
            <a:off x="3790315" y="12131040"/>
            <a:ext cx="20205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华文中宋" panose="02010600040101010101" charset="-122"/>
              </a:rPr>
              <a:t>⑤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提交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华文中宋" panose="02010600040101010101" charset="-122"/>
              </a:rPr>
              <a:t>完成服务确认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华文中宋" panose="02010600040101010101" charset="-122"/>
            </a:endParaRPr>
          </a:p>
        </p:txBody>
      </p:sp>
      <p:cxnSp>
        <p:nvCxnSpPr>
          <p:cNvPr id="14" name="肘形连接符 13"/>
          <p:cNvCxnSpPr>
            <a:stCxn id="12" idx="1"/>
          </p:cNvCxnSpPr>
          <p:nvPr/>
        </p:nvCxnSpPr>
        <p:spPr>
          <a:xfrm rot="10800000" flipV="1">
            <a:off x="5644515" y="13093700"/>
            <a:ext cx="535114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469640" y="209105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964690" y="251460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119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1069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3307081" y="173545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 25"/>
          <p:cNvSpPr/>
          <p:nvPr>
            <p:custDataLst>
              <p:tags r:id="rId12"/>
            </p:custDataLst>
          </p:nvPr>
        </p:nvSpPr>
        <p:spPr>
          <a:xfrm>
            <a:off x="12411710" y="251777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服务确认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580" y="358775"/>
            <a:ext cx="1647126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非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15" name="五边形 14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2" name="流程图: 联系 36"/>
          <p:cNvSpPr/>
          <p:nvPr>
            <p:custDataLst>
              <p:tags r:id="rId13"/>
            </p:custDataLst>
          </p:nvPr>
        </p:nvSpPr>
        <p:spPr>
          <a:xfrm>
            <a:off x="13534391" y="175196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3702030" y="213741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2"/>
          <p:cNvCxnSpPr/>
          <p:nvPr>
            <p:custDataLst>
              <p:tags r:id="rId15"/>
            </p:custDataLst>
          </p:nvPr>
        </p:nvCxnSpPr>
        <p:spPr>
          <a:xfrm flipH="1" flipV="1">
            <a:off x="13693140" y="218567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矩形 22"/>
          <p:cNvSpPr/>
          <p:nvPr/>
        </p:nvSpPr>
        <p:spPr>
          <a:xfrm>
            <a:off x="3624580" y="358775"/>
            <a:ext cx="135362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前期功能准备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审批流配置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pic>
        <p:nvPicPr>
          <p:cNvPr id="136" name="图片 135" descr="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7643" y="2628900"/>
            <a:ext cx="1535430" cy="1535430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2281555" y="1678305"/>
            <a:ext cx="1068895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338830" y="1687830"/>
            <a:ext cx="5715" cy="38417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6438265" y="1791335"/>
            <a:ext cx="8890" cy="351155"/>
          </a:xfrm>
          <a:prstGeom prst="line">
            <a:avLst/>
          </a:prstGeom>
          <a:solidFill>
            <a:srgbClr val="1F8C8B"/>
          </a:solidFill>
          <a:ln w="9525" cmpd="sng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9132570" y="1809750"/>
            <a:ext cx="1905" cy="36893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0"/>
          <p:cNvSpPr/>
          <p:nvPr>
            <p:custDataLst>
              <p:tags r:id="rId6"/>
            </p:custDataLst>
          </p:nvPr>
        </p:nvSpPr>
        <p:spPr>
          <a:xfrm>
            <a:off x="2281555" y="2150745"/>
            <a:ext cx="2320290" cy="97218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框架服务申请审批流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5" name="圆角矩形 11"/>
          <p:cNvSpPr/>
          <p:nvPr>
            <p:custDataLst>
              <p:tags r:id="rId7"/>
            </p:custDataLst>
          </p:nvPr>
        </p:nvSpPr>
        <p:spPr>
          <a:xfrm>
            <a:off x="5238115" y="2207260"/>
            <a:ext cx="2412365" cy="973455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框架采购文件制定审批流</a:t>
            </a:r>
            <a:endParaRPr lang="zh-CN" altLang="en-US" sz="3200" b="1" noProof="1" smtClean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17" name="圆角矩形 12"/>
          <p:cNvSpPr/>
          <p:nvPr>
            <p:custDataLst>
              <p:tags r:id="rId8"/>
            </p:custDataLst>
          </p:nvPr>
        </p:nvSpPr>
        <p:spPr>
          <a:xfrm>
            <a:off x="7979410" y="2202180"/>
            <a:ext cx="2283460" cy="97409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框架服务报价审批流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18" name="流程图: 联系 35"/>
          <p:cNvSpPr/>
          <p:nvPr>
            <p:custDataLst>
              <p:tags r:id="rId9"/>
            </p:custDataLst>
          </p:nvPr>
        </p:nvSpPr>
        <p:spPr>
          <a:xfrm>
            <a:off x="9003665" y="152844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流程图: 联系 36"/>
          <p:cNvSpPr/>
          <p:nvPr>
            <p:custDataLst>
              <p:tags r:id="rId10"/>
            </p:custDataLst>
          </p:nvPr>
        </p:nvSpPr>
        <p:spPr>
          <a:xfrm>
            <a:off x="6316980" y="1524000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联系 37"/>
          <p:cNvSpPr/>
          <p:nvPr>
            <p:custDataLst>
              <p:tags r:id="rId11"/>
            </p:custDataLst>
          </p:nvPr>
        </p:nvSpPr>
        <p:spPr>
          <a:xfrm>
            <a:off x="3218815" y="1550035"/>
            <a:ext cx="268605" cy="304165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圆角矩形 12"/>
          <p:cNvSpPr/>
          <p:nvPr>
            <p:custDataLst>
              <p:tags r:id="rId12"/>
            </p:custDataLst>
          </p:nvPr>
        </p:nvSpPr>
        <p:spPr>
          <a:xfrm>
            <a:off x="10687050" y="2183765"/>
            <a:ext cx="2283460" cy="974090"/>
          </a:xfrm>
          <a:prstGeom prst="roundRect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noProof="1" smtClean="0">
                <a:solidFill>
                  <a:schemeClr val="bg1"/>
                </a:solidFill>
                <a:latin typeface="+mn-ea"/>
                <a:cs typeface="+mn-ea"/>
              </a:rPr>
              <a:t>服务请购审批流</a:t>
            </a:r>
            <a:endParaRPr lang="zh-CN" altLang="en-US" sz="2800" b="1" noProof="1" smtClean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3" name="流程图: 联系 35"/>
          <p:cNvSpPr/>
          <p:nvPr>
            <p:custDataLst>
              <p:tags r:id="rId13"/>
            </p:custDataLst>
          </p:nvPr>
        </p:nvSpPr>
        <p:spPr>
          <a:xfrm>
            <a:off x="11681460" y="1564005"/>
            <a:ext cx="268605" cy="304165"/>
          </a:xfrm>
          <a:prstGeom prst="flowChartConnector">
            <a:avLst/>
          </a:prstGeom>
          <a:solidFill>
            <a:srgbClr val="007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anchor="ctr"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1500" b="1" noProof="1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37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1818620" y="1828165"/>
            <a:ext cx="1905" cy="368935"/>
          </a:xfrm>
          <a:prstGeom prst="line">
            <a:avLst/>
          </a:prstGeom>
          <a:solidFill>
            <a:srgbClr val="1F8C8B"/>
          </a:solidFill>
          <a:ln w="15875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81555" y="3696970"/>
            <a:ext cx="14865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注意：框架服务类与定点服务类的服务请购审批流配置流程相同。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7" name="图片 6" descr="0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9645" y="4773930"/>
            <a:ext cx="14561820" cy="5349240"/>
          </a:xfrm>
          <a:prstGeom prst="rect">
            <a:avLst/>
          </a:prstGeom>
        </p:spPr>
      </p:pic>
      <p:cxnSp>
        <p:nvCxnSpPr>
          <p:cNvPr id="32" name="肘形连接符 31"/>
          <p:cNvCxnSpPr/>
          <p:nvPr/>
        </p:nvCxnSpPr>
        <p:spPr>
          <a:xfrm rot="10800000" flipV="1">
            <a:off x="6585585" y="6429375"/>
            <a:ext cx="343662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670050" y="5506085"/>
            <a:ext cx="4915535" cy="22834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①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公司级管理员在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凭证类型管理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菜单中新增凭证类型。点击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新建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zh-CN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2612390" y="1863725"/>
            <a:ext cx="1434020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8175" y="5124450"/>
            <a:ext cx="16516985" cy="788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4"/>
          <p:cNvSpPr txBox="1"/>
          <p:nvPr/>
        </p:nvSpPr>
        <p:spPr>
          <a:xfrm>
            <a:off x="1964553" y="3621865"/>
            <a:ext cx="20688266" cy="15316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      ERP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集成单位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服务确认操作，是由确认人员在</a:t>
            </a:r>
            <a:r>
              <a:rPr lang="en-US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ERP</a:t>
            </a:r>
            <a:r>
              <a:rPr lang="zh-CN" altLang="en-US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系统完成，并自动同步确认操作到专区，服务确认操作</a:t>
            </a:r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界面示例如下图，具体按各单位实际操作界面为</a:t>
            </a:r>
            <a:r>
              <a:rPr lang="zh-CN" altLang="zh-CN" sz="3600" dirty="0" smtClean="0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准。</a:t>
            </a:r>
            <a:endParaRPr lang="zh-CN" altLang="zh-CN" sz="3600" dirty="0" smtClean="0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41" name="Straight Connector 32"/>
          <p:cNvCxnSpPr/>
          <p:nvPr>
            <p:custDataLst>
              <p:tags r:id="rId3"/>
            </p:custDataLst>
          </p:nvPr>
        </p:nvCxnSpPr>
        <p:spPr>
          <a:xfrm flipV="1">
            <a:off x="3469640" y="2091055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10168890" y="206375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>
            <p:custDataLst>
              <p:tags r:id="rId6"/>
            </p:custDataLst>
          </p:nvPr>
        </p:nvSpPr>
        <p:spPr>
          <a:xfrm>
            <a:off x="1964690" y="251460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请购单审批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>
            <p:custDataLst>
              <p:tags r:id="rId7"/>
            </p:custDataLst>
          </p:nvPr>
        </p:nvSpPr>
        <p:spPr>
          <a:xfrm>
            <a:off x="5645150" y="2493010"/>
            <a:ext cx="275971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订单查看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2" name="圆角矩形 12"/>
          <p:cNvSpPr/>
          <p:nvPr>
            <p:custDataLst>
              <p:tags r:id="rId8"/>
            </p:custDataLst>
          </p:nvPr>
        </p:nvSpPr>
        <p:spPr>
          <a:xfrm>
            <a:off x="867918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服务开启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51" name="流程图: 联系 35"/>
          <p:cNvSpPr/>
          <p:nvPr>
            <p:custDataLst>
              <p:tags r:id="rId9"/>
            </p:custDataLst>
          </p:nvPr>
        </p:nvSpPr>
        <p:spPr>
          <a:xfrm>
            <a:off x="10012680" y="17119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流程图: 联系 36"/>
          <p:cNvSpPr/>
          <p:nvPr>
            <p:custDataLst>
              <p:tags r:id="rId10"/>
            </p:custDataLst>
          </p:nvPr>
        </p:nvSpPr>
        <p:spPr>
          <a:xfrm>
            <a:off x="6848476" y="175133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流程图: 联系 37"/>
          <p:cNvSpPr/>
          <p:nvPr>
            <p:custDataLst>
              <p:tags r:id="rId11"/>
            </p:custDataLst>
          </p:nvPr>
        </p:nvSpPr>
        <p:spPr>
          <a:xfrm>
            <a:off x="3307081" y="175577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圆角矩形 25"/>
          <p:cNvSpPr/>
          <p:nvPr>
            <p:custDataLst>
              <p:tags r:id="rId12"/>
            </p:custDataLst>
          </p:nvPr>
        </p:nvSpPr>
        <p:spPr>
          <a:xfrm>
            <a:off x="12411710" y="251777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服务确认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580" y="358775"/>
            <a:ext cx="1715262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二次竞价（框架）</a:t>
            </a:r>
            <a:r>
              <a:rPr lang="en-US" altLang="zh-CN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-ERP</a:t>
            </a:r>
            <a:r>
              <a:rPr lang="zh-CN" altLang="en-US" sz="4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集成单位</a:t>
            </a:r>
            <a:endParaRPr lang="zh-CN" altLang="en-US" sz="4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6" name="五边形 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六边形 7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0" name="流程图: 联系 36"/>
          <p:cNvSpPr/>
          <p:nvPr>
            <p:custDataLst>
              <p:tags r:id="rId13"/>
            </p:custDataLst>
          </p:nvPr>
        </p:nvSpPr>
        <p:spPr>
          <a:xfrm>
            <a:off x="13534391" y="172529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14"/>
            </p:custDataLst>
          </p:nvPr>
        </p:nvCxnSpPr>
        <p:spPr>
          <a:xfrm flipH="1" flipV="1">
            <a:off x="13702030" y="211582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12560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6" name="圆角矩形 25"/>
          <p:cNvSpPr/>
          <p:nvPr>
            <p:custDataLst>
              <p:tags r:id="rId2"/>
            </p:custDataLst>
          </p:nvPr>
        </p:nvSpPr>
        <p:spPr>
          <a:xfrm>
            <a:off x="2281555" y="2465705"/>
            <a:ext cx="2597150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流程图: 联系 36"/>
          <p:cNvSpPr/>
          <p:nvPr>
            <p:custDataLst>
              <p:tags r:id="rId3"/>
            </p:custDataLst>
          </p:nvPr>
        </p:nvSpPr>
        <p:spPr>
          <a:xfrm>
            <a:off x="3538856" y="177546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706495" y="216598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25"/>
          <p:cNvSpPr/>
          <p:nvPr>
            <p:custDataLst>
              <p:tags r:id="rId5"/>
            </p:custDataLst>
          </p:nvPr>
        </p:nvSpPr>
        <p:spPr>
          <a:xfrm>
            <a:off x="5840730" y="2520950"/>
            <a:ext cx="2906395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" name="流程图: 联系 36"/>
          <p:cNvSpPr/>
          <p:nvPr>
            <p:custDataLst>
              <p:tags r:id="rId6"/>
            </p:custDataLst>
          </p:nvPr>
        </p:nvSpPr>
        <p:spPr>
          <a:xfrm>
            <a:off x="7098031" y="183070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7265670" y="222123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855" y="3936365"/>
            <a:ext cx="17200880" cy="89147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0645" y="8760460"/>
            <a:ext cx="2372995" cy="4444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8145" y="11551920"/>
            <a:ext cx="2780030" cy="1652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cs typeface="华文中宋" panose="02010600040101010101" charset="-122"/>
              </a:rPr>
              <a:t>①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点击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请购中心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的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服务决算</a:t>
            </a:r>
            <a:r>
              <a:rPr lang="en-US" altLang="zh-CN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按钮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228685" y="10516235"/>
            <a:ext cx="2362835" cy="2496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</a:rPr>
              <a:t>②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找到对应订单，点击决算价格维护。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0455" y="7385685"/>
            <a:ext cx="7650480" cy="49879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747125" y="4770755"/>
            <a:ext cx="5979795" cy="1194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</a:rPr>
              <a:t>③</a:t>
            </a:r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填写对应的决算单价及数量，上传附件后点击提交。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3178175" y="12517120"/>
            <a:ext cx="74676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11798300" y="5965190"/>
            <a:ext cx="0" cy="1420495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20164425" y="11430635"/>
            <a:ext cx="1064260" cy="0"/>
          </a:xfrm>
          <a:prstGeom prst="straightConnector1">
            <a:avLst/>
          </a:prstGeom>
          <a:ln w="127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1193145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二次竞价（框架）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7" name="六边形 6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8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6" name="圆角矩形 25"/>
          <p:cNvSpPr/>
          <p:nvPr>
            <p:custDataLst>
              <p:tags r:id="rId2"/>
            </p:custDataLst>
          </p:nvPr>
        </p:nvSpPr>
        <p:spPr>
          <a:xfrm>
            <a:off x="2281555" y="2465705"/>
            <a:ext cx="2597150" cy="113284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流程图: 联系 36"/>
          <p:cNvSpPr/>
          <p:nvPr>
            <p:custDataLst>
              <p:tags r:id="rId3"/>
            </p:custDataLst>
          </p:nvPr>
        </p:nvSpPr>
        <p:spPr>
          <a:xfrm>
            <a:off x="3538856" y="177546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0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706495" y="216598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25"/>
          <p:cNvSpPr/>
          <p:nvPr>
            <p:custDataLst>
              <p:tags r:id="rId5"/>
            </p:custDataLst>
          </p:nvPr>
        </p:nvSpPr>
        <p:spPr>
          <a:xfrm>
            <a:off x="5840730" y="2520950"/>
            <a:ext cx="2906395" cy="113284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服务决算审批</a:t>
            </a:r>
            <a:endParaRPr kumimoji="0" lang="zh-CN" altLang="en-US" sz="30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" name="流程图: 联系 36"/>
          <p:cNvSpPr/>
          <p:nvPr>
            <p:custDataLst>
              <p:tags r:id="rId6"/>
            </p:custDataLst>
          </p:nvPr>
        </p:nvSpPr>
        <p:spPr>
          <a:xfrm>
            <a:off x="7098031" y="183070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Straight Connector 32"/>
          <p:cNvCxnSpPr/>
          <p:nvPr>
            <p:custDataLst>
              <p:tags r:id="rId7"/>
            </p:custDataLst>
          </p:nvPr>
        </p:nvCxnSpPr>
        <p:spPr>
          <a:xfrm flipH="1" flipV="1">
            <a:off x="7265670" y="222123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5F64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955" y="3991610"/>
            <a:ext cx="17563465" cy="92024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385" y="8933180"/>
            <a:ext cx="2465070" cy="42608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9616420" y="11457305"/>
            <a:ext cx="762635" cy="6438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735" y="6607810"/>
            <a:ext cx="9460230" cy="61328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59410" y="12287250"/>
            <a:ext cx="2007235" cy="996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①点击服务决算审核。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386800" y="11099800"/>
            <a:ext cx="2574925" cy="2066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②点击审核按钮。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451850" y="5544185"/>
            <a:ext cx="812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③可查看决算详情，点击确认，决算审核通过。</a:t>
            </a:r>
            <a:endParaRPr lang="zh-CN" altLang="en-US" sz="280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2357120" y="12840970"/>
            <a:ext cx="1265555" cy="0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V="1">
            <a:off x="12010390" y="6400165"/>
            <a:ext cx="0" cy="5391150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0379055" y="11791315"/>
            <a:ext cx="1007745" cy="0"/>
          </a:xfrm>
          <a:prstGeom prst="straightConnector1">
            <a:avLst/>
          </a:prstGeom>
          <a:ln w="635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>
            <a:off x="2357120" y="191960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950" y="4829175"/>
            <a:ext cx="15892145" cy="8004810"/>
          </a:xfrm>
          <a:prstGeom prst="rect">
            <a:avLst/>
          </a:prstGeom>
        </p:spPr>
      </p:pic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5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26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830" name="TextBox 24"/>
          <p:cNvSpPr txBox="1"/>
          <p:nvPr/>
        </p:nvSpPr>
        <p:spPr>
          <a:xfrm>
            <a:off x="2823210" y="4012566"/>
            <a:ext cx="20151726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457200" eaLnBrk="1" hangingPunct="1"/>
            <a:r>
              <a:rPr lang="zh-CN" altLang="zh-CN" sz="3600" dirty="0">
                <a:solidFill>
                  <a:schemeClr val="tx1"/>
                </a:solidFill>
                <a:latin typeface="微软雅黑" panose="020B0503020204020204" charset="-122"/>
                <a:sym typeface="宋体" panose="02010600030101010101" pitchFamily="2" charset="-122"/>
              </a:rPr>
              <a:t>订单打印非支付必需，用户可按照本单位财务要求，选择是否进行订单打印。</a:t>
            </a:r>
            <a:endParaRPr lang="zh-CN" altLang="zh-CN" sz="3600" dirty="0">
              <a:solidFill>
                <a:schemeClr val="tx1"/>
              </a:solidFill>
              <a:latin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7841" name="文本框 8"/>
          <p:cNvSpPr txBox="1"/>
          <p:nvPr/>
        </p:nvSpPr>
        <p:spPr>
          <a:xfrm>
            <a:off x="479425" y="5247005"/>
            <a:ext cx="22733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请购中心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7842" name="文本框 4"/>
          <p:cNvSpPr txBox="1"/>
          <p:nvPr/>
        </p:nvSpPr>
        <p:spPr>
          <a:xfrm>
            <a:off x="560705" y="9641840"/>
            <a:ext cx="22720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我的订单。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7843" name="文本框 6"/>
          <p:cNvSpPr txBox="1"/>
          <p:nvPr/>
        </p:nvSpPr>
        <p:spPr>
          <a:xfrm>
            <a:off x="479425" y="11109325"/>
            <a:ext cx="22428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查看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3" name="肘形连接符 22"/>
          <p:cNvCxnSpPr/>
          <p:nvPr/>
        </p:nvCxnSpPr>
        <p:spPr>
          <a:xfrm rot="10800000" flipV="1">
            <a:off x="2696210" y="5579110"/>
            <a:ext cx="1271397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 rot="10800000" flipV="1">
            <a:off x="2722245" y="10039350"/>
            <a:ext cx="127063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 flipV="1">
            <a:off x="2822575" y="11485245"/>
            <a:ext cx="15760065" cy="3175"/>
          </a:xfrm>
          <a:prstGeom prst="bentConnector3">
            <a:avLst>
              <a:gd name="adj1" fmla="val 49998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二次竞价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3" name="五边形 2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4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5" name="六边形 4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6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流程图: 联系 36"/>
          <p:cNvSpPr/>
          <p:nvPr>
            <p:custDataLst>
              <p:tags r:id="rId3"/>
            </p:custDataLst>
          </p:nvPr>
        </p:nvSpPr>
        <p:spPr>
          <a:xfrm>
            <a:off x="3741421" y="180594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3909060" y="219646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955" y="6701790"/>
            <a:ext cx="2916555" cy="100266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710" y="4222750"/>
            <a:ext cx="20530820" cy="9432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64" name="文本框 8"/>
          <p:cNvSpPr txBox="1"/>
          <p:nvPr/>
        </p:nvSpPr>
        <p:spPr>
          <a:xfrm>
            <a:off x="20822285" y="9541510"/>
            <a:ext cx="224917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④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打印订单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按钮，完成订单打印。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19" name="肘形连接符 18"/>
          <p:cNvCxnSpPr/>
          <p:nvPr/>
        </p:nvCxnSpPr>
        <p:spPr>
          <a:xfrm rot="5400000" flipV="1">
            <a:off x="21141690" y="8583295"/>
            <a:ext cx="1609090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/>
          <p:nvPr/>
        </p:nvCxnSpPr>
        <p:spPr>
          <a:xfrm flipH="1" flipV="1">
            <a:off x="7007860" y="200279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</a:t>
            </a: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流程图: 联系 36"/>
          <p:cNvSpPr/>
          <p:nvPr/>
        </p:nvSpPr>
        <p:spPr>
          <a:xfrm>
            <a:off x="6848476" y="179197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二次竞价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15" y="4251325"/>
            <a:ext cx="1670050" cy="567690"/>
          </a:xfrm>
          <a:prstGeom prst="rect">
            <a:avLst/>
          </a:prstGeom>
        </p:spPr>
      </p:pic>
      <p:sp>
        <p:nvSpPr>
          <p:cNvPr id="16" name="流程图: 联系 36"/>
          <p:cNvSpPr/>
          <p:nvPr>
            <p:custDataLst>
              <p:tags r:id="rId4"/>
            </p:custDataLst>
          </p:nvPr>
        </p:nvSpPr>
        <p:spPr>
          <a:xfrm>
            <a:off x="3707131" y="182181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5"/>
            </p:custDataLst>
          </p:nvPr>
        </p:nvCxnSpPr>
        <p:spPr>
          <a:xfrm flipH="1" flipV="1">
            <a:off x="3874770" y="221234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9" name="直接连接符 18"/>
          <p:cNvCxnSpPr/>
          <p:nvPr>
            <p:custDataLst>
              <p:tags r:id="rId1"/>
            </p:custDataLst>
          </p:nvPr>
        </p:nvCxnSpPr>
        <p:spPr>
          <a:xfrm>
            <a:off x="2357120" y="1875155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8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660" y="3988435"/>
            <a:ext cx="20344130" cy="9745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88" name="文本框 8"/>
          <p:cNvSpPr txBox="1"/>
          <p:nvPr/>
        </p:nvSpPr>
        <p:spPr>
          <a:xfrm>
            <a:off x="266700" y="8633460"/>
            <a:ext cx="2014855" cy="22713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①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服务订单管理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，进入操作页面。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9889" name="文本框 7"/>
          <p:cNvSpPr txBox="1"/>
          <p:nvPr/>
        </p:nvSpPr>
        <p:spPr>
          <a:xfrm>
            <a:off x="14558010" y="4203700"/>
            <a:ext cx="2263140" cy="8559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②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按条件检索所需订单。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sp>
        <p:nvSpPr>
          <p:cNvPr id="79890" name="文本框 10"/>
          <p:cNvSpPr txBox="1"/>
          <p:nvPr/>
        </p:nvSpPr>
        <p:spPr>
          <a:xfrm>
            <a:off x="266700" y="11358245"/>
            <a:ext cx="2209165" cy="185102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eaLnBrk="1" hangingPunct="1"/>
            <a:r>
              <a:rPr lang="zh-CN" altLang="en-US" sz="2800" dirty="0">
                <a:solidFill>
                  <a:srgbClr val="FF0000"/>
                </a:solidFill>
                <a:latin typeface="Calibri" panose="020F0502020204030204" charset="0"/>
                <a:ea typeface="华文中宋" panose="02010600040101010101" charset="-122"/>
                <a:sym typeface="宋体" panose="02010600030101010101" pitchFamily="2" charset="-122"/>
              </a:rPr>
              <a:t>③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点击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下载服务确认单</a:t>
            </a:r>
            <a:r>
              <a:rPr lang="en-US" altLang="zh-CN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”</a:t>
            </a:r>
            <a:r>
              <a:rPr lang="zh-CN" altLang="en-US" sz="2800" dirty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宋体" panose="02010600030101010101" pitchFamily="2" charset="-122"/>
              </a:rPr>
              <a:t>。</a:t>
            </a:r>
            <a:endParaRPr lang="zh-CN" altLang="en-US" sz="2800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宋体" panose="02010600030101010101" pitchFamily="2" charset="-122"/>
            </a:endParaRPr>
          </a:p>
        </p:txBody>
      </p:sp>
      <p:cxnSp>
        <p:nvCxnSpPr>
          <p:cNvPr id="22" name="肘形连接符 21"/>
          <p:cNvCxnSpPr/>
          <p:nvPr/>
        </p:nvCxnSpPr>
        <p:spPr>
          <a:xfrm rot="16200000">
            <a:off x="15402560" y="5574665"/>
            <a:ext cx="805180" cy="3175"/>
          </a:xfrm>
          <a:prstGeom prst="bentConnector3">
            <a:avLst>
              <a:gd name="adj1" fmla="val 49961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 flipV="1">
            <a:off x="2357120" y="9685020"/>
            <a:ext cx="18371820" cy="2273935"/>
          </a:xfrm>
          <a:prstGeom prst="bentConnector3">
            <a:avLst>
              <a:gd name="adj1" fmla="val 49997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二次竞价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14"/>
          <p:cNvCxnSpPr/>
          <p:nvPr/>
        </p:nvCxnSpPr>
        <p:spPr>
          <a:xfrm rot="10800000" flipV="1">
            <a:off x="2356485" y="10088245"/>
            <a:ext cx="965835" cy="3175"/>
          </a:xfrm>
          <a:prstGeom prst="bentConnector2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流程图: 联系 36"/>
          <p:cNvSpPr/>
          <p:nvPr>
            <p:custDataLst>
              <p:tags r:id="rId3"/>
            </p:custDataLst>
          </p:nvPr>
        </p:nvSpPr>
        <p:spPr>
          <a:xfrm>
            <a:off x="7078981" y="1761490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Connector 32"/>
          <p:cNvCxnSpPr/>
          <p:nvPr>
            <p:custDataLst>
              <p:tags r:id="rId4"/>
            </p:custDataLst>
          </p:nvPr>
        </p:nvCxnSpPr>
        <p:spPr>
          <a:xfrm flipH="1" flipV="1">
            <a:off x="7246620" y="2152015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7" name="直接连接符 16"/>
          <p:cNvCxnSpPr/>
          <p:nvPr>
            <p:custDataLst>
              <p:tags r:id="rId1"/>
            </p:custDataLst>
          </p:nvPr>
        </p:nvCxnSpPr>
        <p:spPr>
          <a:xfrm>
            <a:off x="2357120" y="1897380"/>
            <a:ext cx="12843510" cy="0"/>
          </a:xfrm>
          <a:prstGeom prst="line">
            <a:avLst/>
          </a:prstGeom>
          <a:ln w="50800">
            <a:solidFill>
              <a:srgbClr val="006F6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/>
          <p:nvPr/>
        </p:nvCxnSpPr>
        <p:spPr>
          <a:xfrm flipV="1">
            <a:off x="3851910" y="1946910"/>
            <a:ext cx="7620" cy="4457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32"/>
          <p:cNvCxnSpPr/>
          <p:nvPr/>
        </p:nvCxnSpPr>
        <p:spPr>
          <a:xfrm flipH="1" flipV="1">
            <a:off x="10643870" y="1982470"/>
            <a:ext cx="2540" cy="42799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圆角矩形 10"/>
          <p:cNvSpPr/>
          <p:nvPr/>
        </p:nvSpPr>
        <p:spPr>
          <a:xfrm>
            <a:off x="2357120" y="2494280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打印订单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5" name="圆角矩形 11"/>
          <p:cNvSpPr/>
          <p:nvPr/>
        </p:nvSpPr>
        <p:spPr>
          <a:xfrm>
            <a:off x="5645150" y="2493010"/>
            <a:ext cx="3221990" cy="1129030"/>
          </a:xfrm>
          <a:prstGeom prst="roundRect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打印服务确认单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3" name="圆角矩形 12"/>
          <p:cNvSpPr/>
          <p:nvPr/>
        </p:nvSpPr>
        <p:spPr>
          <a:xfrm>
            <a:off x="9154160" y="2491740"/>
            <a:ext cx="3003550" cy="113030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发票索取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4" name="流程图: 联系 35"/>
          <p:cNvSpPr/>
          <p:nvPr/>
        </p:nvSpPr>
        <p:spPr>
          <a:xfrm>
            <a:off x="10487660" y="17729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联系 37"/>
          <p:cNvSpPr/>
          <p:nvPr/>
        </p:nvSpPr>
        <p:spPr>
          <a:xfrm>
            <a:off x="3670936" y="1798320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4275" name="矩形 22"/>
          <p:cNvSpPr/>
          <p:nvPr/>
        </p:nvSpPr>
        <p:spPr>
          <a:xfrm>
            <a:off x="3624263" y="358775"/>
            <a:ext cx="115760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功能介绍</a:t>
            </a:r>
            <a:r>
              <a:rPr lang="en-US" altLang="zh-CN" sz="6000" b="1" dirty="0">
                <a:solidFill>
                  <a:srgbClr val="005C5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—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二次竞价</a:t>
            </a:r>
            <a:r>
              <a:rPr lang="zh-CN" altLang="en-US" sz="6000" b="1" dirty="0">
                <a:solidFill>
                  <a:srgbClr val="005C58"/>
                </a:solidFill>
                <a:latin typeface="微软雅黑" panose="020B0503020204020204" charset="-122"/>
                <a:sym typeface="微软雅黑" panose="020B0503020204020204" charset="-122"/>
              </a:rPr>
              <a:t>（框架）</a:t>
            </a:r>
            <a:endParaRPr lang="zh-CN" altLang="en-US" sz="6000" b="1" dirty="0">
              <a:solidFill>
                <a:srgbClr val="005C58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54276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26" name="五边形 25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2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0" name="六边形 2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3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/>
              <a:endParaRPr lang="zh-CN" altLang="en-US" sz="3600" strike="noStrike" noProof="1"/>
            </a:p>
          </p:txBody>
        </p:sp>
      </p:grpSp>
      <p:grpSp>
        <p:nvGrpSpPr>
          <p:cNvPr id="54285" name="组合 19"/>
          <p:cNvGrpSpPr/>
          <p:nvPr/>
        </p:nvGrpSpPr>
        <p:grpSpPr>
          <a:xfrm>
            <a:off x="0" y="119063"/>
            <a:ext cx="3322638" cy="1289050"/>
            <a:chOff x="0" y="2714172"/>
            <a:chExt cx="3686629" cy="1429658"/>
          </a:xfrm>
        </p:grpSpPr>
        <p:sp>
          <p:nvSpPr>
            <p:cNvPr id="8" name="五边形 7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9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0" name="六边形 9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3600" strike="noStrike" noProof="1"/>
            </a:p>
          </p:txBody>
        </p:sp>
        <p:sp>
          <p:nvSpPr>
            <p:cNvPr id="11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zh-CN" altLang="en-US" sz="3600" strike="noStrike" noProof="1"/>
            </a:p>
          </p:txBody>
        </p:sp>
      </p:grpSp>
      <p:sp>
        <p:nvSpPr>
          <p:cNvPr id="12" name="圆角矩形 10"/>
          <p:cNvSpPr/>
          <p:nvPr/>
        </p:nvSpPr>
        <p:spPr>
          <a:xfrm>
            <a:off x="12753975" y="2516505"/>
            <a:ext cx="3051810" cy="1127760"/>
          </a:xfrm>
          <a:prstGeom prst="round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7168" tIns="68586" rIns="137168" bIns="68586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  <a:defRPr/>
            </a:pPr>
            <a:r>
              <a:rPr lang="zh-CN" altLang="en-US" sz="3000" b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sym typeface="+mn-ea"/>
              </a:rPr>
              <a:t>订单支付</a:t>
            </a:r>
            <a:endParaRPr lang="zh-CN" altLang="en-US" sz="3000" b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sym typeface="+mn-ea"/>
            </a:endParaRPr>
          </a:p>
        </p:txBody>
      </p:sp>
      <p:sp>
        <p:nvSpPr>
          <p:cNvPr id="13" name="流程图: 联系 37"/>
          <p:cNvSpPr/>
          <p:nvPr/>
        </p:nvSpPr>
        <p:spPr>
          <a:xfrm>
            <a:off x="14205586" y="1821815"/>
            <a:ext cx="352426" cy="352426"/>
          </a:xfrm>
          <a:prstGeom prst="flowChartConnector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32"/>
          <p:cNvCxnSpPr/>
          <p:nvPr/>
        </p:nvCxnSpPr>
        <p:spPr>
          <a:xfrm flipH="1" flipV="1">
            <a:off x="14371320" y="2087880"/>
            <a:ext cx="11430" cy="407670"/>
          </a:xfrm>
          <a:prstGeom prst="line">
            <a:avLst/>
          </a:prstGeom>
          <a:ln w="19050">
            <a:solidFill>
              <a:srgbClr val="A5A5A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流程图: 联系 36"/>
          <p:cNvSpPr/>
          <p:nvPr>
            <p:custDataLst>
              <p:tags r:id="rId2"/>
            </p:custDataLst>
          </p:nvPr>
        </p:nvSpPr>
        <p:spPr>
          <a:xfrm>
            <a:off x="7079616" y="1821815"/>
            <a:ext cx="352426" cy="352426"/>
          </a:xfrm>
          <a:prstGeom prst="flowChartConnector">
            <a:avLst/>
          </a:prstGeom>
          <a:solidFill>
            <a:srgbClr val="00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8" tIns="68586" rIns="137168" bIns="68586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32"/>
          <p:cNvCxnSpPr/>
          <p:nvPr>
            <p:custDataLst>
              <p:tags r:id="rId3"/>
            </p:custDataLst>
          </p:nvPr>
        </p:nvCxnSpPr>
        <p:spPr>
          <a:xfrm flipH="1" flipV="1">
            <a:off x="7247255" y="2212340"/>
            <a:ext cx="8890" cy="351155"/>
          </a:xfrm>
          <a:prstGeom prst="line">
            <a:avLst/>
          </a:prstGeom>
          <a:solidFill>
            <a:srgbClr val="1F8C8B"/>
          </a:solidFill>
          <a:ln w="19050">
            <a:solidFill>
              <a:srgbClr val="00706B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935" y="3965575"/>
            <a:ext cx="6955155" cy="884618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6410" y="4625975"/>
            <a:ext cx="6804660" cy="82677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4735513"/>
            <a:ext cx="12015788" cy="4660900"/>
            <a:chOff x="0" y="2714172"/>
            <a:chExt cx="3686629" cy="1429658"/>
          </a:xfrm>
        </p:grpSpPr>
        <p:sp>
          <p:nvSpPr>
            <p:cNvPr id="2" name="五边形 1"/>
            <p:cNvSpPr/>
            <p:nvPr/>
          </p:nvSpPr>
          <p:spPr>
            <a:xfrm>
              <a:off x="0" y="2714172"/>
              <a:ext cx="3686629" cy="1429658"/>
            </a:xfrm>
            <a:prstGeom prst="homePlate">
              <a:avLst>
                <a:gd name="adj" fmla="val 23896"/>
              </a:avLst>
            </a:prstGeom>
            <a:solidFill>
              <a:srgbClr val="009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0" y="3429001"/>
              <a:ext cx="3686629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344998" y="714829"/>
                  </a:lnTo>
                  <a:lnTo>
                    <a:pt x="0" y="714829"/>
                  </a:lnTo>
                  <a:close/>
                </a:path>
              </a:pathLst>
            </a:custGeom>
            <a:solidFill>
              <a:srgbClr val="005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3600" strike="noStrike" noProof="1"/>
            </a:p>
          </p:txBody>
        </p:sp>
      </p:grpSp>
      <p:sp>
        <p:nvSpPr>
          <p:cNvPr id="74756" name="前言"/>
          <p:cNvSpPr/>
          <p:nvPr/>
        </p:nvSpPr>
        <p:spPr>
          <a:xfrm>
            <a:off x="3128963" y="6534150"/>
            <a:ext cx="7326312" cy="2218690"/>
          </a:xfrm>
          <a:prstGeom prst="rect">
            <a:avLst/>
          </a:prstGeom>
          <a:noFill/>
          <a:ln w="9525">
            <a:noFill/>
          </a:ln>
        </p:spPr>
        <p:txBody>
          <a:bodyPr wrap="square" lIns="95990" tIns="47994" rIns="95990" bIns="47994" anchor="t">
            <a:spAutoFit/>
          </a:bodyPr>
          <a:lstStyle/>
          <a:p>
            <a:pPr algn="dist"/>
            <a:r>
              <a:rPr lang="zh-CN" altLang="en-US" sz="7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谢谢！</a:t>
            </a:r>
            <a:endParaRPr lang="en-US" altLang="zh-CN" sz="7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dist"/>
            <a:endParaRPr lang="en-US" altLang="zh-CN" sz="6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01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02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03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04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0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06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10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0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0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19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25.6,&quot;left&quot;:172.65,&quot;top&quot;:120.35,&quot;width&quot;:935.4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1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2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3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4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5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6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7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8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29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3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32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13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3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3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3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3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3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3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4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4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4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4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45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25.6,&quot;left&quot;:172.65,&quot;top&quot;:120.35,&quot;width&quot;:935.45}"/>
</p:tagLst>
</file>

<file path=ppt/tags/tag146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47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48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49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1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2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3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4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5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6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15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58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15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6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17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7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4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18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8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19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19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0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21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1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22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2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6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23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3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49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5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2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26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6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5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27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7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88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28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29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30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0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1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1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1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314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31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1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1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1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1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2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7.5,&quot;left&quot;:185.6,&quot;top&quot;:134.5,&quot;width&quot;:1166.8}"/>
</p:tagLst>
</file>

<file path=ppt/tags/tag328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29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1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2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3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4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5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6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7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8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39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40.xml><?xml version="1.0" encoding="utf-8"?>
<p:tagLst xmlns:p="http://schemas.openxmlformats.org/presentationml/2006/main">
  <p:tag name="KSO_WM_DIAGRAM_VIRTUALLY_FRAME" val="{&quot;height&quot;:147.5,&quot;left&quot;:185.6,&quot;top&quot;:134.5,&quot;width&quot;:1166.8}"/>
</p:tagLst>
</file>

<file path=ppt/tags/tag34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0.9,&quot;left&quot;:185.6,&quot;top&quot;:130.95,&quot;width&quot;:1166.8}"/>
</p:tagLst>
</file>

<file path=ppt/tags/tag342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43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44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45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46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47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48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49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50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1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2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3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4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0.9,&quot;left&quot;:185.6,&quot;top&quot;:130.95,&quot;width&quot;:1166.8}"/>
</p:tagLst>
</file>

<file path=ppt/tags/tag355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6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7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8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59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1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2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3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4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5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6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36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0.95,&quot;left&quot;:185.6,&quot;top&quot;:129.25,&quot;width&quot;:1166.8}"/>
</p:tagLst>
</file>

<file path=ppt/tags/tag368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69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1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2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3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4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5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6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7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8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79.xml><?xml version="1.0" encoding="utf-8"?>
<p:tagLst xmlns:p="http://schemas.openxmlformats.org/presentationml/2006/main">
  <p:tag name="KSO_WM_DIAGRAM_VIRTUALLY_FRAME" val="{&quot;height&quot;:150.95,&quot;left&quot;:185.6,&quot;top&quot;:129.25,&quot;width&quot;:1166.8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38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8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8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38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8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86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38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8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89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39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39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9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92.xml><?xml version="1.0" encoding="utf-8"?>
<p:tagLst xmlns:p="http://schemas.openxmlformats.org/presentationml/2006/main">
  <p:tag name="TABLE_ENDDRAG_ORIGIN_RECT" val="1455*160"/>
  <p:tag name="TABLE_ENDDRAG_RECT" val="217*550*1455*160"/>
</p:tagLst>
</file>

<file path=ppt/tags/tag39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39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9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96.xml><?xml version="1.0" encoding="utf-8"?>
<p:tagLst xmlns:p="http://schemas.openxmlformats.org/presentationml/2006/main">
  <p:tag name="TABLE_ENDDRAG_ORIGIN_RECT" val="1343*123"/>
  <p:tag name="TABLE_ENDDRAG_RECT" val="217*522*1343*123"/>
</p:tagLst>
</file>

<file path=ppt/tags/tag39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39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39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40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40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40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4.75,&quot;left&quot;:179.65,&quot;top&quot;:134.5,&quot;width&quot;:1172.75}"/>
</p:tagLst>
</file>

<file path=ppt/tags/tag404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05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06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07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08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09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1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2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3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4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5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6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4.75,&quot;left&quot;:179.65,&quot;top&quot;:134.5,&quot;width&quot;:1172.75}"/>
</p:tagLst>
</file>

<file path=ppt/tags/tag417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8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19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1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2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3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4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5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6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7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8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429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1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2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3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4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5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6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7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8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39.xml><?xml version="1.0" encoding="utf-8"?>
<p:tagLst xmlns:p="http://schemas.openxmlformats.org/presentationml/2006/main">
  <p:tag name="KSO_WM_DIAGRAM_VIRTUALLY_FRAME" val="{&quot;height&quot;:182.65,&quot;left&quot;:172.6,&quot;top&quot;:136.75,&quot;width&quot;:1009.2}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44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442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443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44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45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46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47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48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49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51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52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45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45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455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233.85}"/>
</p:tagLst>
</file>

<file path=ppt/tags/tag456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57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58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59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1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2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3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4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5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6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7.xml><?xml version="1.0" encoding="utf-8"?>
<p:tagLst xmlns:p="http://schemas.openxmlformats.org/presentationml/2006/main">
  <p:tag name="KSO_WM_DIAGRAM_VIRTUALLY_FRAME" val="{&quot;height&quot;:152.95,&quot;left&quot;:154.7,&quot;top&quot;:134.5,&quot;width&quot;:1233.85}"/>
</p:tagLst>
</file>

<file path=ppt/tags/tag468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211.05}"/>
</p:tagLst>
</file>

<file path=ppt/tags/tag469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1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2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3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4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5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6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7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8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79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DIAGRAM_VIRTUALLY_FRAME" val="{&quot;height&quot;:152.95,&quot;left&quot;:154.7,&quot;top&quot;:134.5,&quot;width&quot;:1211.05}"/>
</p:tagLst>
</file>

<file path=ppt/tags/tag48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198.15}"/>
</p:tagLst>
</file>

<file path=ppt/tags/tag482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83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84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85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86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87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88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89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91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92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93.xml><?xml version="1.0" encoding="utf-8"?>
<p:tagLst xmlns:p="http://schemas.openxmlformats.org/presentationml/2006/main">
  <p:tag name="KSO_WM_DIAGRAM_VIRTUALLY_FRAME" val="{&quot;height&quot;:152.95,&quot;left&quot;:154.7,&quot;top&quot;:134.5,&quot;width&quot;:1198.15}"/>
</p:tagLst>
</file>

<file path=ppt/tags/tag494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197.7}"/>
</p:tagLst>
</file>

<file path=ppt/tags/tag495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496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497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498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499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0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197.7}"/>
</p:tagLst>
</file>

<file path=ppt/tags/tag502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03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04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05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06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07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508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0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1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1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1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14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1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1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1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1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1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2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2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2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2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2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26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2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2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29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3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32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3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3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35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3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3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38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3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4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4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4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44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4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4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4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54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4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5.45,&quot;left&quot;:176.2,&quot;top&quot;:134.4,&quot;width&quot;:1176.2}"/>
</p:tagLst>
</file>

<file path=ppt/tags/tag551.xml><?xml version="1.0" encoding="utf-8"?>
<p:tagLst xmlns:p="http://schemas.openxmlformats.org/presentationml/2006/main">
  <p:tag name="KSO_WM_DIAGRAM_VIRTUALLY_FRAME" val="{&quot;height&quot;:155.45,&quot;left&quot;:176.2,&quot;top&quot;:134.4,&quot;width&quot;:1176.2}"/>
</p:tagLst>
</file>

<file path=ppt/tags/tag552.xml><?xml version="1.0" encoding="utf-8"?>
<p:tagLst xmlns:p="http://schemas.openxmlformats.org/presentationml/2006/main">
  <p:tag name="KSO_WM_DIAGRAM_VIRTUALLY_FRAME" val="{&quot;height&quot;:155.45,&quot;left&quot;:176.2,&quot;top&quot;:134.4,&quot;width&quot;:1176.2}"/>
</p:tagLst>
</file>

<file path=ppt/tags/tag553.xml><?xml version="1.0" encoding="utf-8"?>
<p:tagLst xmlns:p="http://schemas.openxmlformats.org/presentationml/2006/main">
  <p:tag name="KSO_WM_DIAGRAM_VIRTUALLY_FRAME" val="{&quot;height&quot;:155.45,&quot;left&quot;:176.2,&quot;top&quot;:134.4,&quot;width&quot;:1176.2}"/>
</p:tagLst>
</file>

<file path=ppt/tags/tag554.xml><?xml version="1.0" encoding="utf-8"?>
<p:tagLst xmlns:p="http://schemas.openxmlformats.org/presentationml/2006/main">
  <p:tag name="KSO_WM_DIAGRAM_VIRTUALLY_FRAME" val="{&quot;height&quot;:155.45,&quot;left&quot;:176.2,&quot;top&quot;:134.4,&quot;width&quot;:1176.2}"/>
</p:tagLst>
</file>

<file path=ppt/tags/tag555.xml><?xml version="1.0" encoding="utf-8"?>
<p:tagLst xmlns:p="http://schemas.openxmlformats.org/presentationml/2006/main">
  <p:tag name="KSO_WM_DIAGRAM_VIRTUALLY_FRAME" val="{&quot;height&quot;:155.45,&quot;left&quot;:176.2,&quot;top&quot;:134.4,&quot;width&quot;:1176.2}"/>
</p:tagLst>
</file>

<file path=ppt/tags/tag556.xml><?xml version="1.0" encoding="utf-8"?>
<p:tagLst xmlns:p="http://schemas.openxmlformats.org/presentationml/2006/main">
  <p:tag name="KSO_WM_DIAGRAM_VIRTUALLY_FRAME" val="{&quot;height&quot;:155.45,&quot;left&quot;:176.2,&quot;top&quot;:134.4,&quot;width&quot;:1176.2}"/>
</p:tagLst>
</file>

<file path=ppt/tags/tag557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558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9.05,&quot;left&quot;:185.6,&quot;top&quot;:134.5,&quot;width&quot;:1224.7}"/>
</p:tagLst>
</file>

<file path=ppt/tags/tag559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1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2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3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4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5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6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7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8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69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DIAGRAM_VIRTUALLY_FRAME" val="{&quot;height&quot;:149.05,&quot;left&quot;:185.6,&quot;top&quot;:134.5,&quot;width&quot;:1224.7}"/>
</p:tagLst>
</file>

<file path=ppt/tags/tag571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8,&quot;left&quot;:185.6,&quot;top&quot;:134.5,&quot;width&quot;:1166.8}"/>
</p:tagLst>
</file>

<file path=ppt/tags/tag572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73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74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75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76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77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78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79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81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82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83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584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0.9,&quot;left&quot;:185.6,&quot;top&quot;:130.95,&quot;width&quot;:1166.8}"/>
</p:tagLst>
</file>

<file path=ppt/tags/tag585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86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87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88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89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1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2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3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4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5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6.xml><?xml version="1.0" encoding="utf-8"?>
<p:tagLst xmlns:p="http://schemas.openxmlformats.org/presentationml/2006/main">
  <p:tag name="KSO_WM_DIAGRAM_VIRTUALLY_FRAME" val="{&quot;height&quot;:150.9,&quot;left&quot;:185.6,&quot;top&quot;:130.95,&quot;width&quot;:1166.8}"/>
</p:tagLst>
</file>

<file path=ppt/tags/tag59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4,&quot;left&quot;:185.6,&quot;top&quot;:128.3,&quot;width&quot;:1166.8}"/>
</p:tagLst>
</file>

<file path=ppt/tags/tag598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599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1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2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3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4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5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6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7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8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09.xml><?xml version="1.0" encoding="utf-8"?>
<p:tagLst xmlns:p="http://schemas.openxmlformats.org/presentationml/2006/main">
  <p:tag name="KSO_WM_DIAGRAM_VIRTUALLY_FRAME" val="{&quot;height&quot;:154,&quot;left&quot;:185.6,&quot;top&quot;:128.3,&quot;width&quot;:1166.8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8,&quot;left&quot;:185.6,&quot;top&quot;:134.5,&quot;width&quot;:1166.8}"/>
</p:tagLst>
</file>

<file path=ppt/tags/tag611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2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3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4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5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6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7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8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19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21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22.xml><?xml version="1.0" encoding="utf-8"?>
<p:tagLst xmlns:p="http://schemas.openxmlformats.org/presentationml/2006/main">
  <p:tag name="KSO_WM_DIAGRAM_VIRTUALLY_FRAME" val="{&quot;height&quot;:145.8,&quot;left&quot;:185.6,&quot;top&quot;:134.5,&quot;width&quot;:1166.8}"/>
</p:tagLst>
</file>

<file path=ppt/tags/tag62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7.7,&quot;left&quot;:185.6,&quot;top&quot;:134.15,&quot;width&quot;:1166.8}"/>
</p:tagLst>
</file>

<file path=ppt/tags/tag624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25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26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27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28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29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31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32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33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34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35.xml><?xml version="1.0" encoding="utf-8"?>
<p:tagLst xmlns:p="http://schemas.openxmlformats.org/presentationml/2006/main">
  <p:tag name="KSO_WM_DIAGRAM_VIRTUALLY_FRAME" val="{&quot;height&quot;:147.7,&quot;left&quot;:185.6,&quot;top&quot;:134.15,&quot;width&quot;:1166.8}"/>
</p:tagLst>
</file>

<file path=ppt/tags/tag636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3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3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39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4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42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4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4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45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4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4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48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4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51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5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5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54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5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5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57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5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5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TABLE_ENDDRAG_ORIGIN_RECT" val="1346*257"/>
  <p:tag name="TABLE_ENDDRAG_RECT" val="234*666*1346*257"/>
</p:tagLst>
</file>

<file path=ppt/tags/tag661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6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6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64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6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6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67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6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6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7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7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73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7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7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76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7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7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79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8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82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8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8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85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8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8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88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8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91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9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93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94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9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96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97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9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69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4.75,&quot;left&quot;:179.65,&quot;top&quot;:134.5,&quot;width&quot;:1214.75}"/>
</p:tagLst>
</file>

<file path=ppt/tags/tag701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2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3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4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5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6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7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8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09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0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11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12.xml><?xml version="1.0" encoding="utf-8"?>
<p:tagLst xmlns:p="http://schemas.openxmlformats.org/presentationml/2006/main">
  <p:tag name="KSO_WM_DIAGRAM_VIRTUALLY_FRAME" val="{&quot;height&quot;:154.75,&quot;left&quot;:179.65,&quot;top&quot;:134.5,&quot;width&quot;:1214.75}"/>
</p:tagLst>
</file>

<file path=ppt/tags/tag71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4.75,&quot;left&quot;:179.65,&quot;top&quot;:134.5,&quot;width&quot;:1172.75}"/>
</p:tagLst>
</file>

<file path=ppt/tags/tag714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15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16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17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18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19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0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21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22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23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24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25.xml><?xml version="1.0" encoding="utf-8"?>
<p:tagLst xmlns:p="http://schemas.openxmlformats.org/presentationml/2006/main">
  <p:tag name="KSO_WM_DIAGRAM_VIRTUALLY_FRAME" val="{&quot;height&quot;:154.75,&quot;left&quot;:179.65,&quot;top&quot;:134.5,&quot;width&quot;:1172.75}"/>
</p:tagLst>
</file>

<file path=ppt/tags/tag726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727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28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29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730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1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2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3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4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5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6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7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8.xml><?xml version="1.0" encoding="utf-8"?>
<p:tagLst xmlns:p="http://schemas.openxmlformats.org/presentationml/2006/main">
  <p:tag name="KSO_WM_DIAGRAM_VIRTUALLY_FRAME" val="{&quot;height&quot;:158.55,&quot;left&quot;:182.15,&quot;top&quot;:133.2,&quot;width&quot;:1170.25}"/>
</p:tagLst>
</file>

<file path=ppt/tags/tag739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740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1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2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3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4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5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6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7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8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49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0.xml><?xml version="1.0" encoding="utf-8"?>
<p:tagLst xmlns:p="http://schemas.openxmlformats.org/presentationml/2006/main">
  <p:tag name="KSO_WM_DIAGRAM_VIRTUALLY_FRAME" val="{&quot;height&quot;:182.65,&quot;left&quot;:154.7,&quot;top&quot;:136.75,&quot;width&quot;:1027.1}"/>
</p:tagLst>
</file>

<file path=ppt/tags/tag75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75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75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271.25}"/>
</p:tagLst>
</file>

<file path=ppt/tags/tag754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55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56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57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58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59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60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61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62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63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64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65.xml><?xml version="1.0" encoding="utf-8"?>
<p:tagLst xmlns:p="http://schemas.openxmlformats.org/presentationml/2006/main">
  <p:tag name="KSO_WM_DIAGRAM_VIRTUALLY_FRAME" val="{&quot;height&quot;:152.95,&quot;left&quot;:154.7,&quot;top&quot;:134.5,&quot;width&quot;:1271.25}"/>
</p:tagLst>
</file>

<file path=ppt/tags/tag766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219.2}"/>
</p:tagLst>
</file>

<file path=ppt/tags/tag767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68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69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70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1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2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3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4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5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6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7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8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79.xml><?xml version="1.0" encoding="utf-8"?>
<p:tagLst xmlns:p="http://schemas.openxmlformats.org/presentationml/2006/main">
  <p:tag name="KSO_WM_DIAGRAM_VIRTUALLY_FRAME" val="{&quot;height&quot;:152.95,&quot;left&quot;:154.7,&quot;top&quot;:134.5,&quot;width&quot;:1219.2}"/>
</p:tagLst>
</file>

<file path=ppt/tags/tag78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8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197.7}"/>
</p:tagLst>
</file>

<file path=ppt/tags/tag781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2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3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4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5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6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7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8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89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9.xml><?xml version="1.0" encoding="utf-8"?>
<p:tagLst xmlns:p="http://schemas.openxmlformats.org/presentationml/2006/main">
  <p:tag name="MH" val="20190629162249"/>
  <p:tag name="MH_LIBRARY" val="GRAPHIC"/>
  <p:tag name="MH_TYPE" val="SubTitle"/>
  <p:tag name="MH_ORDER" val="1"/>
</p:tagLst>
</file>

<file path=ppt/tags/tag790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91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92.xml><?xml version="1.0" encoding="utf-8"?>
<p:tagLst xmlns:p="http://schemas.openxmlformats.org/presentationml/2006/main">
  <p:tag name="KSO_WM_DIAGRAM_VIRTUALLY_FRAME" val="{&quot;height&quot;:152.95,&quot;left&quot;:154.7,&quot;top&quot;:134.5,&quot;width&quot;:1197.7}"/>
</p:tagLst>
</file>

<file path=ppt/tags/tag79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197.7}"/>
</p:tagLst>
</file>

<file path=ppt/tags/tag794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795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796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797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798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799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7.3,&quot;left&quot;:172.65,&quot;top&quot;:120.35,&quot;width&quot;:935.45}"/>
</p:tagLst>
</file>

<file path=ppt/tags/tag80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52.95,&quot;left&quot;:154.7,&quot;top&quot;:134.5,&quot;width&quot;:1197.7}"/>
</p:tagLst>
</file>

<file path=ppt/tags/tag801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802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803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804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805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806.xml><?xml version="1.0" encoding="utf-8"?>
<p:tagLst xmlns:p="http://schemas.openxmlformats.org/presentationml/2006/main">
  <p:tag name="KSO_WM_DIAGRAM_VIRTUALLY_FRAME" val="{&quot;height&quot;:153.2,&quot;left&quot;:154.7,&quot;top&quot;:134.5,&quot;width&quot;:1197.7}"/>
</p:tagLst>
</file>

<file path=ppt/tags/tag807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80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09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1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10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811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12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1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814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15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16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45.7,&quot;left&quot;:185.6,&quot;top&quot;:134.5,&quot;width&quot;:1166.8}"/>
</p:tagLst>
</file>

<file path=ppt/tags/tag817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18.xml><?xml version="1.0" encoding="utf-8"?>
<p:tagLst xmlns:p="http://schemas.openxmlformats.org/presentationml/2006/main">
  <p:tag name="KSO_WM_DIAGRAM_VIRTUALLY_FRAME" val="{&quot;height&quot;:145.7,&quot;left&quot;:185.6,&quot;top&quot;:134.5,&quot;width&quot;:1166.8}"/>
</p:tagLst>
</file>

<file path=ppt/tags/tag819.xml><?xml version="1.0" encoding="utf-8"?>
<p:tagLst xmlns:p="http://schemas.openxmlformats.org/presentationml/2006/main">
  <p:tag name="resource_record_key" val="{&quot;29&quot;:[50000040,50052712,50000077,50000086,50000076],&quot;65&quot;:[20187308],&quot;70&quot;:[3322003,3314364,3312270,3318869,3312302,3314185,3314663]}"/>
</p:tagLst>
</file>

<file path=ppt/tags/tag8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3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4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5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6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7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8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89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91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92.xml><?xml version="1.0" encoding="utf-8"?>
<p:tagLst xmlns:p="http://schemas.openxmlformats.org/presentationml/2006/main">
  <p:tag name="KSO_WM_DIAGRAM_VIRTUALLY_FRAME" val="{&quot;height&quot;:157.3,&quot;left&quot;:172.65,&quot;top&quot;:120.35,&quot;width&quot;:935.45}"/>
</p:tagLst>
</file>

<file path=ppt/tags/tag93.xml><?xml version="1.0" encoding="utf-8"?>
<p:tagLst xmlns:p="http://schemas.openxmlformats.org/presentationml/2006/main">
  <p:tag name="MH" val="20161022204031"/>
  <p:tag name="MH_LIBRARY" val="GRAPHIC"/>
  <p:tag name="MH_ORDER" val="Straight Connector 6"/>
  <p:tag name="KSO_WM_DIAGRAM_VIRTUALLY_FRAME" val="{&quot;height&quot;:125.6,&quot;left&quot;:172.65,&quot;top&quot;:120.35,&quot;width&quot;:935.45}"/>
</p:tagLst>
</file>

<file path=ppt/tags/tag94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95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96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97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98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ags/tag99.xml><?xml version="1.0" encoding="utf-8"?>
<p:tagLst xmlns:p="http://schemas.openxmlformats.org/presentationml/2006/main">
  <p:tag name="KSO_WM_DIAGRAM_VIRTUALLY_FRAME" val="{&quot;height&quot;:125.6,&quot;left&quot;:172.65,&quot;top&quot;:120.35,&quot;width&quot;:935.45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8528</Words>
  <Application>WPS 演示</Application>
  <PresentationFormat>自定义</PresentationFormat>
  <Paragraphs>1486</Paragraphs>
  <Slides>97</Slides>
  <Notes>30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97</vt:i4>
      </vt:variant>
    </vt:vector>
  </HeadingPairs>
  <TitlesOfParts>
    <vt:vector size="116" baseType="lpstr">
      <vt:lpstr>Arial</vt:lpstr>
      <vt:lpstr>宋体</vt:lpstr>
      <vt:lpstr>Wingdings</vt:lpstr>
      <vt:lpstr>微软雅黑</vt:lpstr>
      <vt:lpstr>Arial</vt:lpstr>
      <vt:lpstr>等线</vt:lpstr>
      <vt:lpstr>Century Gothic</vt:lpstr>
      <vt:lpstr>Wingdings</vt:lpstr>
      <vt:lpstr>华文中宋</vt:lpstr>
      <vt:lpstr>Calibri</vt:lpstr>
      <vt:lpstr>Arial Unicode MS</vt:lpstr>
      <vt:lpstr>Times New Roman</vt:lpstr>
      <vt:lpstr>方正兰亭黑_GBK</vt:lpstr>
      <vt:lpstr>黑体</vt:lpstr>
      <vt:lpstr>仿宋_GB2312</vt:lpstr>
      <vt:lpstr>杨任东竹石体-Bold</vt:lpstr>
      <vt:lpstr>Segoe Print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CT</dc:creator>
  <cp:lastModifiedBy>馨元</cp:lastModifiedBy>
  <cp:revision>3258</cp:revision>
  <dcterms:created xsi:type="dcterms:W3CDTF">2019-03-13T07:28:00Z</dcterms:created>
  <dcterms:modified xsi:type="dcterms:W3CDTF">2025-04-22T02:12:42Z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2052-11.8.2.12085</vt:lpwstr>
  </property>
  <property fmtid="{D5CDD505-2E9C-101B-9397-08002B2CF9AE}" pid="3" name="ICV">
    <vt:lpwstr>86BCB62F9BBA4CEEA0499273997FA7E8_13</vt:lpwstr>
  </property>
</Properties>
</file>